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0" r:id="rId6"/>
    <p:sldId id="258" r:id="rId7"/>
    <p:sldId id="259" r:id="rId8"/>
    <p:sldId id="261" r:id="rId9"/>
    <p:sldId id="262"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FDA785-C686-AF42-A1B0-234010017B5F}" v="376" dt="2024-09-06T10:22:52.792"/>
    <p1510:client id="{75A1D951-FF03-8A04-5FE1-080E16E3BB21}" v="2" dt="2024-09-06T09:08:46.5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stas Stavrianakis (abs)" userId="S::k.stavrianakis@rgu.ac.uk::131667da-bfc6-45f3-afde-1d541182f5d4" providerId="AD" clId="Web-{75A1D951-FF03-8A04-5FE1-080E16E3BB21}"/>
    <pc:docChg chg="modSld">
      <pc:chgData name="Kostas Stavrianakis (abs)" userId="S::k.stavrianakis@rgu.ac.uk::131667da-bfc6-45f3-afde-1d541182f5d4" providerId="AD" clId="Web-{75A1D951-FF03-8A04-5FE1-080E16E3BB21}" dt="2024-09-06T09:08:46.573" v="1" actId="20577"/>
      <pc:docMkLst>
        <pc:docMk/>
      </pc:docMkLst>
      <pc:sldChg chg="modSp">
        <pc:chgData name="Kostas Stavrianakis (abs)" userId="S::k.stavrianakis@rgu.ac.uk::131667da-bfc6-45f3-afde-1d541182f5d4" providerId="AD" clId="Web-{75A1D951-FF03-8A04-5FE1-080E16E3BB21}" dt="2024-09-06T09:08:46.573" v="1" actId="20577"/>
        <pc:sldMkLst>
          <pc:docMk/>
          <pc:sldMk cId="109857222" sldId="256"/>
        </pc:sldMkLst>
        <pc:spChg chg="mod">
          <ac:chgData name="Kostas Stavrianakis (abs)" userId="S::k.stavrianakis@rgu.ac.uk::131667da-bfc6-45f3-afde-1d541182f5d4" providerId="AD" clId="Web-{75A1D951-FF03-8A04-5FE1-080E16E3BB21}" dt="2024-09-06T09:08:46.573" v="1" actId="20577"/>
          <ac:spMkLst>
            <pc:docMk/>
            <pc:sldMk cId="109857222" sldId="256"/>
            <ac:spMk id="2" creationId="{00000000-0000-0000-0000-000000000000}"/>
          </ac:spMkLst>
        </pc:spChg>
      </pc:sldChg>
    </pc:docChg>
  </pc:docChgLst>
  <pc:docChgLst>
    <pc:chgData name="Kostas Stavrianakis (abs)" userId="131667da-bfc6-45f3-afde-1d541182f5d4" providerId="ADAL" clId="{04FDA785-C686-AF42-A1B0-234010017B5F}"/>
    <pc:docChg chg="undo custSel addSld delSld modSld">
      <pc:chgData name="Kostas Stavrianakis (abs)" userId="131667da-bfc6-45f3-afde-1d541182f5d4" providerId="ADAL" clId="{04FDA785-C686-AF42-A1B0-234010017B5F}" dt="2024-09-06T10:22:52.793" v="1285"/>
      <pc:docMkLst>
        <pc:docMk/>
      </pc:docMkLst>
      <pc:sldChg chg="addSp delSp modSp mod setBg">
        <pc:chgData name="Kostas Stavrianakis (abs)" userId="131667da-bfc6-45f3-afde-1d541182f5d4" providerId="ADAL" clId="{04FDA785-C686-AF42-A1B0-234010017B5F}" dt="2024-09-06T10:10:20.658" v="933" actId="20577"/>
        <pc:sldMkLst>
          <pc:docMk/>
          <pc:sldMk cId="109857222" sldId="256"/>
        </pc:sldMkLst>
        <pc:spChg chg="mod">
          <ac:chgData name="Kostas Stavrianakis (abs)" userId="131667da-bfc6-45f3-afde-1d541182f5d4" providerId="ADAL" clId="{04FDA785-C686-AF42-A1B0-234010017B5F}" dt="2024-09-06T10:10:20.658" v="933" actId="20577"/>
          <ac:spMkLst>
            <pc:docMk/>
            <pc:sldMk cId="109857222" sldId="256"/>
            <ac:spMk id="2" creationId="{00000000-0000-0000-0000-000000000000}"/>
          </ac:spMkLst>
        </pc:spChg>
        <pc:spChg chg="mod">
          <ac:chgData name="Kostas Stavrianakis (abs)" userId="131667da-bfc6-45f3-afde-1d541182f5d4" providerId="ADAL" clId="{04FDA785-C686-AF42-A1B0-234010017B5F}" dt="2024-09-06T09:36:24.656" v="338" actId="113"/>
          <ac:spMkLst>
            <pc:docMk/>
            <pc:sldMk cId="109857222" sldId="256"/>
            <ac:spMk id="3" creationId="{00000000-0000-0000-0000-000000000000}"/>
          </ac:spMkLst>
        </pc:spChg>
        <pc:spChg chg="add mod">
          <ac:chgData name="Kostas Stavrianakis (abs)" userId="131667da-bfc6-45f3-afde-1d541182f5d4" providerId="ADAL" clId="{04FDA785-C686-AF42-A1B0-234010017B5F}" dt="2024-09-06T09:14:47.514" v="132" actId="1036"/>
          <ac:spMkLst>
            <pc:docMk/>
            <pc:sldMk cId="109857222" sldId="256"/>
            <ac:spMk id="5" creationId="{C23B6441-AC6A-ED4C-0F92-2285F61F8D43}"/>
          </ac:spMkLst>
        </pc:spChg>
        <pc:spChg chg="add del">
          <ac:chgData name="Kostas Stavrianakis (abs)" userId="131667da-bfc6-45f3-afde-1d541182f5d4" providerId="ADAL" clId="{04FDA785-C686-AF42-A1B0-234010017B5F}" dt="2024-09-06T09:15:21.141" v="142" actId="22"/>
          <ac:spMkLst>
            <pc:docMk/>
            <pc:sldMk cId="109857222" sldId="256"/>
            <ac:spMk id="7" creationId="{9EB31182-4EFE-BA2F-4734-5F5F22EA8A34}"/>
          </ac:spMkLst>
        </pc:spChg>
        <pc:spChg chg="add">
          <ac:chgData name="Kostas Stavrianakis (abs)" userId="131667da-bfc6-45f3-afde-1d541182f5d4" providerId="ADAL" clId="{04FDA785-C686-AF42-A1B0-234010017B5F}" dt="2024-09-06T09:10:35.014" v="36" actId="26606"/>
          <ac:spMkLst>
            <pc:docMk/>
            <pc:sldMk cId="109857222" sldId="256"/>
            <ac:spMk id="8" creationId="{4522B21E-B2B9-4C72-9A71-C87EFD137480}"/>
          </ac:spMkLst>
        </pc:spChg>
        <pc:spChg chg="add">
          <ac:chgData name="Kostas Stavrianakis (abs)" userId="131667da-bfc6-45f3-afde-1d541182f5d4" providerId="ADAL" clId="{04FDA785-C686-AF42-A1B0-234010017B5F}" dt="2024-09-06T09:10:35.014" v="36" actId="26606"/>
          <ac:spMkLst>
            <pc:docMk/>
            <pc:sldMk cId="109857222" sldId="256"/>
            <ac:spMk id="10" creationId="{5EB7D2A2-F448-44D4-938C-DC84CBCB3B1E}"/>
          </ac:spMkLst>
        </pc:spChg>
        <pc:spChg chg="add del">
          <ac:chgData name="Kostas Stavrianakis (abs)" userId="131667da-bfc6-45f3-afde-1d541182f5d4" providerId="ADAL" clId="{04FDA785-C686-AF42-A1B0-234010017B5F}" dt="2024-09-06T09:15:31.187" v="144" actId="22"/>
          <ac:spMkLst>
            <pc:docMk/>
            <pc:sldMk cId="109857222" sldId="256"/>
            <ac:spMk id="11" creationId="{F9CE4C54-9152-DCAD-8394-6643E8A39CB4}"/>
          </ac:spMkLst>
        </pc:spChg>
        <pc:spChg chg="add">
          <ac:chgData name="Kostas Stavrianakis (abs)" userId="131667da-bfc6-45f3-afde-1d541182f5d4" providerId="ADAL" clId="{04FDA785-C686-AF42-A1B0-234010017B5F}" dt="2024-09-06T09:10:35.014" v="36" actId="26606"/>
          <ac:spMkLst>
            <pc:docMk/>
            <pc:sldMk cId="109857222" sldId="256"/>
            <ac:spMk id="12" creationId="{871AEA07-1E14-44B4-8E55-64EF049CD66F}"/>
          </ac:spMkLst>
        </pc:spChg>
        <pc:picChg chg="add mod">
          <ac:chgData name="Kostas Stavrianakis (abs)" userId="131667da-bfc6-45f3-afde-1d541182f5d4" providerId="ADAL" clId="{04FDA785-C686-AF42-A1B0-234010017B5F}" dt="2024-09-06T09:16:17.349" v="197" actId="1076"/>
          <ac:picMkLst>
            <pc:docMk/>
            <pc:sldMk cId="109857222" sldId="256"/>
            <ac:picMk id="15" creationId="{D24D70B8-79DE-4713-41FB-54BB59C8EC3E}"/>
          </ac:picMkLst>
        </pc:picChg>
        <pc:picChg chg="add mod">
          <ac:chgData name="Kostas Stavrianakis (abs)" userId="131667da-bfc6-45f3-afde-1d541182f5d4" providerId="ADAL" clId="{04FDA785-C686-AF42-A1B0-234010017B5F}" dt="2024-09-06T09:16:56.879" v="198" actId="1076"/>
          <ac:picMkLst>
            <pc:docMk/>
            <pc:sldMk cId="109857222" sldId="256"/>
            <ac:picMk id="1026" creationId="{74B1AB61-0E45-1255-BE32-C3DEB87EE7A6}"/>
          </ac:picMkLst>
        </pc:picChg>
        <pc:cxnChg chg="add">
          <ac:chgData name="Kostas Stavrianakis (abs)" userId="131667da-bfc6-45f3-afde-1d541182f5d4" providerId="ADAL" clId="{04FDA785-C686-AF42-A1B0-234010017B5F}" dt="2024-09-06T09:10:35.014" v="36" actId="26606"/>
          <ac:cxnSpMkLst>
            <pc:docMk/>
            <pc:sldMk cId="109857222" sldId="256"/>
            <ac:cxnSpMk id="14" creationId="{F7C8EA93-3210-4C62-99E9-153C275E3A87}"/>
          </ac:cxnSpMkLst>
        </pc:cxnChg>
      </pc:sldChg>
      <pc:sldChg chg="addSp delSp modSp new del mod setBg">
        <pc:chgData name="Kostas Stavrianakis (abs)" userId="131667da-bfc6-45f3-afde-1d541182f5d4" providerId="ADAL" clId="{04FDA785-C686-AF42-A1B0-234010017B5F}" dt="2024-09-06T09:23:43.602" v="212" actId="2696"/>
        <pc:sldMkLst>
          <pc:docMk/>
          <pc:sldMk cId="2270078000" sldId="257"/>
        </pc:sldMkLst>
        <pc:spChg chg="mod">
          <ac:chgData name="Kostas Stavrianakis (abs)" userId="131667da-bfc6-45f3-afde-1d541182f5d4" providerId="ADAL" clId="{04FDA785-C686-AF42-A1B0-234010017B5F}" dt="2024-09-06T09:23:26.866" v="203" actId="26606"/>
          <ac:spMkLst>
            <pc:docMk/>
            <pc:sldMk cId="2270078000" sldId="257"/>
            <ac:spMk id="2" creationId="{CFDA295E-BACE-CEB2-C983-7AE8449A2A22}"/>
          </ac:spMkLst>
        </pc:spChg>
        <pc:spChg chg="mod">
          <ac:chgData name="Kostas Stavrianakis (abs)" userId="131667da-bfc6-45f3-afde-1d541182f5d4" providerId="ADAL" clId="{04FDA785-C686-AF42-A1B0-234010017B5F}" dt="2024-09-06T09:23:26.866" v="203" actId="26606"/>
          <ac:spMkLst>
            <pc:docMk/>
            <pc:sldMk cId="2270078000" sldId="257"/>
            <ac:spMk id="3" creationId="{66B6DE62-F325-5CBD-D0B8-57EFBDC43FFE}"/>
          </ac:spMkLst>
        </pc:spChg>
        <pc:spChg chg="add del">
          <ac:chgData name="Kostas Stavrianakis (abs)" userId="131667da-bfc6-45f3-afde-1d541182f5d4" providerId="ADAL" clId="{04FDA785-C686-AF42-A1B0-234010017B5F}" dt="2024-09-06T09:23:24.046" v="200" actId="26606"/>
          <ac:spMkLst>
            <pc:docMk/>
            <pc:sldMk cId="2270078000" sldId="257"/>
            <ac:spMk id="8" creationId="{4DA718D0-4865-4629-8134-44F68D41D574}"/>
          </ac:spMkLst>
        </pc:spChg>
        <pc:spChg chg="add del">
          <ac:chgData name="Kostas Stavrianakis (abs)" userId="131667da-bfc6-45f3-afde-1d541182f5d4" providerId="ADAL" clId="{04FDA785-C686-AF42-A1B0-234010017B5F}" dt="2024-09-06T09:23:24.046" v="200" actId="26606"/>
          <ac:spMkLst>
            <pc:docMk/>
            <pc:sldMk cId="2270078000" sldId="257"/>
            <ac:spMk id="14" creationId="{CBC4F608-B4B8-48C3-9572-C0F061B1CD99}"/>
          </ac:spMkLst>
        </pc:spChg>
        <pc:spChg chg="add del">
          <ac:chgData name="Kostas Stavrianakis (abs)" userId="131667da-bfc6-45f3-afde-1d541182f5d4" providerId="ADAL" clId="{04FDA785-C686-AF42-A1B0-234010017B5F}" dt="2024-09-06T09:23:26.858" v="202" actId="26606"/>
          <ac:spMkLst>
            <pc:docMk/>
            <pc:sldMk cId="2270078000" sldId="257"/>
            <ac:spMk id="15" creationId="{D5B0017B-2ECA-49AF-B397-DC140825DF8D}"/>
          </ac:spMkLst>
        </pc:spChg>
        <pc:spChg chg="add del">
          <ac:chgData name="Kostas Stavrianakis (abs)" userId="131667da-bfc6-45f3-afde-1d541182f5d4" providerId="ADAL" clId="{04FDA785-C686-AF42-A1B0-234010017B5F}" dt="2024-09-06T09:23:26.858" v="202" actId="26606"/>
          <ac:spMkLst>
            <pc:docMk/>
            <pc:sldMk cId="2270078000" sldId="257"/>
            <ac:spMk id="16" creationId="{B6CDA21F-E7AF-4C75-8395-33F58D5B0E45}"/>
          </ac:spMkLst>
        </pc:spChg>
        <pc:spChg chg="add">
          <ac:chgData name="Kostas Stavrianakis (abs)" userId="131667da-bfc6-45f3-afde-1d541182f5d4" providerId="ADAL" clId="{04FDA785-C686-AF42-A1B0-234010017B5F}" dt="2024-09-06T09:23:26.866" v="203" actId="26606"/>
          <ac:spMkLst>
            <pc:docMk/>
            <pc:sldMk cId="2270078000" sldId="257"/>
            <ac:spMk id="22" creationId="{4DA718D0-4865-4629-8134-44F68D41D574}"/>
          </ac:spMkLst>
        </pc:spChg>
        <pc:spChg chg="add">
          <ac:chgData name="Kostas Stavrianakis (abs)" userId="131667da-bfc6-45f3-afde-1d541182f5d4" providerId="ADAL" clId="{04FDA785-C686-AF42-A1B0-234010017B5F}" dt="2024-09-06T09:23:26.866" v="203" actId="26606"/>
          <ac:spMkLst>
            <pc:docMk/>
            <pc:sldMk cId="2270078000" sldId="257"/>
            <ac:spMk id="24" creationId="{CBC4F608-B4B8-48C3-9572-C0F061B1CD99}"/>
          </ac:spMkLst>
        </pc:spChg>
        <pc:grpChg chg="add del">
          <ac:chgData name="Kostas Stavrianakis (abs)" userId="131667da-bfc6-45f3-afde-1d541182f5d4" providerId="ADAL" clId="{04FDA785-C686-AF42-A1B0-234010017B5F}" dt="2024-09-06T09:23:24.046" v="200" actId="26606"/>
          <ac:grpSpMkLst>
            <pc:docMk/>
            <pc:sldMk cId="2270078000" sldId="257"/>
            <ac:grpSpMk id="10" creationId="{65167ED7-6315-43AB-B1B6-C326D5FD8F84}"/>
          </ac:grpSpMkLst>
        </pc:grpChg>
        <pc:grpChg chg="add del">
          <ac:chgData name="Kostas Stavrianakis (abs)" userId="131667da-bfc6-45f3-afde-1d541182f5d4" providerId="ADAL" clId="{04FDA785-C686-AF42-A1B0-234010017B5F}" dt="2024-09-06T09:23:26.858" v="202" actId="26606"/>
          <ac:grpSpMkLst>
            <pc:docMk/>
            <pc:sldMk cId="2270078000" sldId="257"/>
            <ac:grpSpMk id="18" creationId="{AE1C45F0-260A-458C-96ED-C1F6D2151219}"/>
          </ac:grpSpMkLst>
        </pc:grpChg>
        <pc:grpChg chg="add">
          <ac:chgData name="Kostas Stavrianakis (abs)" userId="131667da-bfc6-45f3-afde-1d541182f5d4" providerId="ADAL" clId="{04FDA785-C686-AF42-A1B0-234010017B5F}" dt="2024-09-06T09:23:26.866" v="203" actId="26606"/>
          <ac:grpSpMkLst>
            <pc:docMk/>
            <pc:sldMk cId="2270078000" sldId="257"/>
            <ac:grpSpMk id="23" creationId="{65167ED7-6315-43AB-B1B6-C326D5FD8F84}"/>
          </ac:grpSpMkLst>
        </pc:grpChg>
        <pc:cxnChg chg="add del">
          <ac:chgData name="Kostas Stavrianakis (abs)" userId="131667da-bfc6-45f3-afde-1d541182f5d4" providerId="ADAL" clId="{04FDA785-C686-AF42-A1B0-234010017B5F}" dt="2024-09-06T09:23:26.858" v="202" actId="26606"/>
          <ac:cxnSpMkLst>
            <pc:docMk/>
            <pc:sldMk cId="2270078000" sldId="257"/>
            <ac:cxnSpMk id="17" creationId="{6CF1BAF6-AD41-4082-B212-8A1F9A2E8779}"/>
          </ac:cxnSpMkLst>
        </pc:cxnChg>
      </pc:sldChg>
      <pc:sldChg chg="addSp modSp new mod modTransition setBg">
        <pc:chgData name="Kostas Stavrianakis (abs)" userId="131667da-bfc6-45f3-afde-1d541182f5d4" providerId="ADAL" clId="{04FDA785-C686-AF42-A1B0-234010017B5F}" dt="2024-09-06T10:22:38.908" v="1281"/>
        <pc:sldMkLst>
          <pc:docMk/>
          <pc:sldMk cId="1673288680" sldId="258"/>
        </pc:sldMkLst>
        <pc:spChg chg="mod">
          <ac:chgData name="Kostas Stavrianakis (abs)" userId="131667da-bfc6-45f3-afde-1d541182f5d4" providerId="ADAL" clId="{04FDA785-C686-AF42-A1B0-234010017B5F}" dt="2024-09-06T09:35:06.959" v="330" actId="27636"/>
          <ac:spMkLst>
            <pc:docMk/>
            <pc:sldMk cId="1673288680" sldId="258"/>
            <ac:spMk id="2" creationId="{3A297128-0079-AAED-ED99-CE7F44FDF743}"/>
          </ac:spMkLst>
        </pc:spChg>
        <pc:spChg chg="mod">
          <ac:chgData name="Kostas Stavrianakis (abs)" userId="131667da-bfc6-45f3-afde-1d541182f5d4" providerId="ADAL" clId="{04FDA785-C686-AF42-A1B0-234010017B5F}" dt="2024-09-06T09:35:21.264" v="331" actId="14100"/>
          <ac:spMkLst>
            <pc:docMk/>
            <pc:sldMk cId="1673288680" sldId="258"/>
            <ac:spMk id="3" creationId="{BE6589FC-7503-5B17-A598-734D1E4EDCB4}"/>
          </ac:spMkLst>
        </pc:spChg>
        <pc:spChg chg="add">
          <ac:chgData name="Kostas Stavrianakis (abs)" userId="131667da-bfc6-45f3-afde-1d541182f5d4" providerId="ADAL" clId="{04FDA785-C686-AF42-A1B0-234010017B5F}" dt="2024-09-06T09:23:50.529" v="213" actId="26606"/>
          <ac:spMkLst>
            <pc:docMk/>
            <pc:sldMk cId="1673288680" sldId="258"/>
            <ac:spMk id="8" creationId="{DBF61EA3-B236-439E-9C0B-340980D56BEE}"/>
          </ac:spMkLst>
        </pc:spChg>
        <pc:spChg chg="add">
          <ac:chgData name="Kostas Stavrianakis (abs)" userId="131667da-bfc6-45f3-afde-1d541182f5d4" providerId="ADAL" clId="{04FDA785-C686-AF42-A1B0-234010017B5F}" dt="2024-09-06T09:23:50.529" v="213" actId="26606"/>
          <ac:spMkLst>
            <pc:docMk/>
            <pc:sldMk cId="1673288680" sldId="258"/>
            <ac:spMk id="14" creationId="{E659831F-0D9A-4C63-9EBB-8435B85A440F}"/>
          </ac:spMkLst>
        </pc:spChg>
        <pc:grpChg chg="add">
          <ac:chgData name="Kostas Stavrianakis (abs)" userId="131667da-bfc6-45f3-afde-1d541182f5d4" providerId="ADAL" clId="{04FDA785-C686-AF42-A1B0-234010017B5F}" dt="2024-09-06T09:23:50.529" v="213" actId="26606"/>
          <ac:grpSpMkLst>
            <pc:docMk/>
            <pc:sldMk cId="1673288680" sldId="258"/>
            <ac:grpSpMk id="10" creationId="{28FAF094-D087-493F-8DF9-A486C2D6BBAA}"/>
          </ac:grpSpMkLst>
        </pc:grpChg>
      </pc:sldChg>
      <pc:sldChg chg="addSp modSp new mod modTransition setBg">
        <pc:chgData name="Kostas Stavrianakis (abs)" userId="131667da-bfc6-45f3-afde-1d541182f5d4" providerId="ADAL" clId="{04FDA785-C686-AF42-A1B0-234010017B5F}" dt="2024-09-06T10:22:40.940" v="1282"/>
        <pc:sldMkLst>
          <pc:docMk/>
          <pc:sldMk cId="2883662809" sldId="259"/>
        </pc:sldMkLst>
        <pc:spChg chg="mod">
          <ac:chgData name="Kostas Stavrianakis (abs)" userId="131667da-bfc6-45f3-afde-1d541182f5d4" providerId="ADAL" clId="{04FDA785-C686-AF42-A1B0-234010017B5F}" dt="2024-09-06T09:38:06.197" v="345" actId="113"/>
          <ac:spMkLst>
            <pc:docMk/>
            <pc:sldMk cId="2883662809" sldId="259"/>
            <ac:spMk id="2" creationId="{07EBC97B-EFD4-7548-3C26-D5A50269AD7D}"/>
          </ac:spMkLst>
        </pc:spChg>
        <pc:spChg chg="mod">
          <ac:chgData name="Kostas Stavrianakis (abs)" userId="131667da-bfc6-45f3-afde-1d541182f5d4" providerId="ADAL" clId="{04FDA785-C686-AF42-A1B0-234010017B5F}" dt="2024-09-06T10:00:46.522" v="925" actId="20577"/>
          <ac:spMkLst>
            <pc:docMk/>
            <pc:sldMk cId="2883662809" sldId="259"/>
            <ac:spMk id="3" creationId="{5139BE47-63D3-4C8A-1BCF-FFAF4CD5F2DD}"/>
          </ac:spMkLst>
        </pc:spChg>
        <pc:spChg chg="add mod">
          <ac:chgData name="Kostas Stavrianakis (abs)" userId="131667da-bfc6-45f3-afde-1d541182f5d4" providerId="ADAL" clId="{04FDA785-C686-AF42-A1B0-234010017B5F}" dt="2024-09-06T09:42:27.880" v="607" actId="20577"/>
          <ac:spMkLst>
            <pc:docMk/>
            <pc:sldMk cId="2883662809" sldId="259"/>
            <ac:spMk id="4" creationId="{4147AA27-184C-7660-2347-78796959218E}"/>
          </ac:spMkLst>
        </pc:spChg>
        <pc:spChg chg="add">
          <ac:chgData name="Kostas Stavrianakis (abs)" userId="131667da-bfc6-45f3-afde-1d541182f5d4" providerId="ADAL" clId="{04FDA785-C686-AF42-A1B0-234010017B5F}" dt="2024-09-06T09:23:54.511" v="214" actId="26606"/>
          <ac:spMkLst>
            <pc:docMk/>
            <pc:sldMk cId="2883662809" sldId="259"/>
            <ac:spMk id="8" creationId="{DBF61EA3-B236-439E-9C0B-340980D56BEE}"/>
          </ac:spMkLst>
        </pc:spChg>
        <pc:spChg chg="add">
          <ac:chgData name="Kostas Stavrianakis (abs)" userId="131667da-bfc6-45f3-afde-1d541182f5d4" providerId="ADAL" clId="{04FDA785-C686-AF42-A1B0-234010017B5F}" dt="2024-09-06T09:23:54.511" v="214" actId="26606"/>
          <ac:spMkLst>
            <pc:docMk/>
            <pc:sldMk cId="2883662809" sldId="259"/>
            <ac:spMk id="14" creationId="{E659831F-0D9A-4C63-9EBB-8435B85A440F}"/>
          </ac:spMkLst>
        </pc:spChg>
        <pc:grpChg chg="add">
          <ac:chgData name="Kostas Stavrianakis (abs)" userId="131667da-bfc6-45f3-afde-1d541182f5d4" providerId="ADAL" clId="{04FDA785-C686-AF42-A1B0-234010017B5F}" dt="2024-09-06T09:23:54.511" v="214" actId="26606"/>
          <ac:grpSpMkLst>
            <pc:docMk/>
            <pc:sldMk cId="2883662809" sldId="259"/>
            <ac:grpSpMk id="10" creationId="{28FAF094-D087-493F-8DF9-A486C2D6BBAA}"/>
          </ac:grpSpMkLst>
        </pc:grpChg>
      </pc:sldChg>
      <pc:sldChg chg="addSp delSp modSp new mod modTransition setBg modAnim">
        <pc:chgData name="Kostas Stavrianakis (abs)" userId="131667da-bfc6-45f3-afde-1d541182f5d4" providerId="ADAL" clId="{04FDA785-C686-AF42-A1B0-234010017B5F}" dt="2024-09-06T10:22:36.324" v="1280"/>
        <pc:sldMkLst>
          <pc:docMk/>
          <pc:sldMk cId="3017234462" sldId="260"/>
        </pc:sldMkLst>
        <pc:spChg chg="mod">
          <ac:chgData name="Kostas Stavrianakis (abs)" userId="131667da-bfc6-45f3-afde-1d541182f5d4" providerId="ADAL" clId="{04FDA785-C686-AF42-A1B0-234010017B5F}" dt="2024-09-06T09:24:43.969" v="279" actId="27636"/>
          <ac:spMkLst>
            <pc:docMk/>
            <pc:sldMk cId="3017234462" sldId="260"/>
            <ac:spMk id="2" creationId="{E5162D1F-F29F-F877-3628-9B35074A7006}"/>
          </ac:spMkLst>
        </pc:spChg>
        <pc:spChg chg="mod">
          <ac:chgData name="Kostas Stavrianakis (abs)" userId="131667da-bfc6-45f3-afde-1d541182f5d4" providerId="ADAL" clId="{04FDA785-C686-AF42-A1B0-234010017B5F}" dt="2024-09-06T09:33:30.400" v="324" actId="5793"/>
          <ac:spMkLst>
            <pc:docMk/>
            <pc:sldMk cId="3017234462" sldId="260"/>
            <ac:spMk id="3" creationId="{9B7F051F-99F4-DADC-28A6-0A657D1EB447}"/>
          </ac:spMkLst>
        </pc:spChg>
        <pc:spChg chg="add del">
          <ac:chgData name="Kostas Stavrianakis (abs)" userId="131667da-bfc6-45f3-afde-1d541182f5d4" providerId="ADAL" clId="{04FDA785-C686-AF42-A1B0-234010017B5F}" dt="2024-09-06T09:23:34.923" v="206" actId="26606"/>
          <ac:spMkLst>
            <pc:docMk/>
            <pc:sldMk cId="3017234462" sldId="260"/>
            <ac:spMk id="8" creationId="{4DA718D0-4865-4629-8134-44F68D41D574}"/>
          </ac:spMkLst>
        </pc:spChg>
        <pc:spChg chg="add del">
          <ac:chgData name="Kostas Stavrianakis (abs)" userId="131667da-bfc6-45f3-afde-1d541182f5d4" providerId="ADAL" clId="{04FDA785-C686-AF42-A1B0-234010017B5F}" dt="2024-09-06T09:23:34.923" v="206" actId="26606"/>
          <ac:spMkLst>
            <pc:docMk/>
            <pc:sldMk cId="3017234462" sldId="260"/>
            <ac:spMk id="14" creationId="{CBC4F608-B4B8-48C3-9572-C0F061B1CD99}"/>
          </ac:spMkLst>
        </pc:spChg>
        <pc:spChg chg="add del">
          <ac:chgData name="Kostas Stavrianakis (abs)" userId="131667da-bfc6-45f3-afde-1d541182f5d4" providerId="ADAL" clId="{04FDA785-C686-AF42-A1B0-234010017B5F}" dt="2024-09-06T09:23:37.074" v="208" actId="26606"/>
          <ac:spMkLst>
            <pc:docMk/>
            <pc:sldMk cId="3017234462" sldId="260"/>
            <ac:spMk id="16" creationId="{DBF61EA3-B236-439E-9C0B-340980D56BEE}"/>
          </ac:spMkLst>
        </pc:spChg>
        <pc:spChg chg="add del">
          <ac:chgData name="Kostas Stavrianakis (abs)" userId="131667da-bfc6-45f3-afde-1d541182f5d4" providerId="ADAL" clId="{04FDA785-C686-AF42-A1B0-234010017B5F}" dt="2024-09-06T09:23:37.074" v="208" actId="26606"/>
          <ac:spMkLst>
            <pc:docMk/>
            <pc:sldMk cId="3017234462" sldId="260"/>
            <ac:spMk id="20" creationId="{E659831F-0D9A-4C63-9EBB-8435B85A440F}"/>
          </ac:spMkLst>
        </pc:spChg>
        <pc:spChg chg="add del">
          <ac:chgData name="Kostas Stavrianakis (abs)" userId="131667da-bfc6-45f3-afde-1d541182f5d4" providerId="ADAL" clId="{04FDA785-C686-AF42-A1B0-234010017B5F}" dt="2024-09-06T09:23:38.389" v="210" actId="26606"/>
          <ac:spMkLst>
            <pc:docMk/>
            <pc:sldMk cId="3017234462" sldId="260"/>
            <ac:spMk id="22" creationId="{4DA718D0-4865-4629-8134-44F68D41D574}"/>
          </ac:spMkLst>
        </pc:spChg>
        <pc:spChg chg="add del">
          <ac:chgData name="Kostas Stavrianakis (abs)" userId="131667da-bfc6-45f3-afde-1d541182f5d4" providerId="ADAL" clId="{04FDA785-C686-AF42-A1B0-234010017B5F}" dt="2024-09-06T09:23:38.389" v="210" actId="26606"/>
          <ac:spMkLst>
            <pc:docMk/>
            <pc:sldMk cId="3017234462" sldId="260"/>
            <ac:spMk id="24" creationId="{CBC4F608-B4B8-48C3-9572-C0F061B1CD99}"/>
          </ac:spMkLst>
        </pc:spChg>
        <pc:spChg chg="add">
          <ac:chgData name="Kostas Stavrianakis (abs)" userId="131667da-bfc6-45f3-afde-1d541182f5d4" providerId="ADAL" clId="{04FDA785-C686-AF42-A1B0-234010017B5F}" dt="2024-09-06T09:23:38.397" v="211" actId="26606"/>
          <ac:spMkLst>
            <pc:docMk/>
            <pc:sldMk cId="3017234462" sldId="260"/>
            <ac:spMk id="26" creationId="{DBF61EA3-B236-439E-9C0B-340980D56BEE}"/>
          </ac:spMkLst>
        </pc:spChg>
        <pc:spChg chg="add">
          <ac:chgData name="Kostas Stavrianakis (abs)" userId="131667da-bfc6-45f3-afde-1d541182f5d4" providerId="ADAL" clId="{04FDA785-C686-AF42-A1B0-234010017B5F}" dt="2024-09-06T09:23:38.397" v="211" actId="26606"/>
          <ac:spMkLst>
            <pc:docMk/>
            <pc:sldMk cId="3017234462" sldId="260"/>
            <ac:spMk id="30" creationId="{E659831F-0D9A-4C63-9EBB-8435B85A440F}"/>
          </ac:spMkLst>
        </pc:spChg>
        <pc:grpChg chg="add del">
          <ac:chgData name="Kostas Stavrianakis (abs)" userId="131667da-bfc6-45f3-afde-1d541182f5d4" providerId="ADAL" clId="{04FDA785-C686-AF42-A1B0-234010017B5F}" dt="2024-09-06T09:23:34.923" v="206" actId="26606"/>
          <ac:grpSpMkLst>
            <pc:docMk/>
            <pc:sldMk cId="3017234462" sldId="260"/>
            <ac:grpSpMk id="10" creationId="{65167ED7-6315-43AB-B1B6-C326D5FD8F84}"/>
          </ac:grpSpMkLst>
        </pc:grpChg>
        <pc:grpChg chg="add del">
          <ac:chgData name="Kostas Stavrianakis (abs)" userId="131667da-bfc6-45f3-afde-1d541182f5d4" providerId="ADAL" clId="{04FDA785-C686-AF42-A1B0-234010017B5F}" dt="2024-09-06T09:23:37.074" v="208" actId="26606"/>
          <ac:grpSpMkLst>
            <pc:docMk/>
            <pc:sldMk cId="3017234462" sldId="260"/>
            <ac:grpSpMk id="17" creationId="{28FAF094-D087-493F-8DF9-A486C2D6BBAA}"/>
          </ac:grpSpMkLst>
        </pc:grpChg>
        <pc:grpChg chg="add del">
          <ac:chgData name="Kostas Stavrianakis (abs)" userId="131667da-bfc6-45f3-afde-1d541182f5d4" providerId="ADAL" clId="{04FDA785-C686-AF42-A1B0-234010017B5F}" dt="2024-09-06T09:23:38.389" v="210" actId="26606"/>
          <ac:grpSpMkLst>
            <pc:docMk/>
            <pc:sldMk cId="3017234462" sldId="260"/>
            <ac:grpSpMk id="23" creationId="{65167ED7-6315-43AB-B1B6-C326D5FD8F84}"/>
          </ac:grpSpMkLst>
        </pc:grpChg>
        <pc:grpChg chg="add">
          <ac:chgData name="Kostas Stavrianakis (abs)" userId="131667da-bfc6-45f3-afde-1d541182f5d4" providerId="ADAL" clId="{04FDA785-C686-AF42-A1B0-234010017B5F}" dt="2024-09-06T09:23:38.397" v="211" actId="26606"/>
          <ac:grpSpMkLst>
            <pc:docMk/>
            <pc:sldMk cId="3017234462" sldId="260"/>
            <ac:grpSpMk id="27" creationId="{28FAF094-D087-493F-8DF9-A486C2D6BBAA}"/>
          </ac:grpSpMkLst>
        </pc:grpChg>
        <pc:picChg chg="add mod">
          <ac:chgData name="Kostas Stavrianakis (abs)" userId="131667da-bfc6-45f3-afde-1d541182f5d4" providerId="ADAL" clId="{04FDA785-C686-AF42-A1B0-234010017B5F}" dt="2024-09-06T09:34:42.015" v="326" actId="14100"/>
          <ac:picMkLst>
            <pc:docMk/>
            <pc:sldMk cId="3017234462" sldId="260"/>
            <ac:picMk id="4" creationId="{62CCDDA5-D3CE-4206-B786-AA881E4FF01C}"/>
          </ac:picMkLst>
        </pc:picChg>
      </pc:sldChg>
      <pc:sldChg chg="addSp modSp new mod modTransition setBg">
        <pc:chgData name="Kostas Stavrianakis (abs)" userId="131667da-bfc6-45f3-afde-1d541182f5d4" providerId="ADAL" clId="{04FDA785-C686-AF42-A1B0-234010017B5F}" dt="2024-09-06T10:22:43.608" v="1283"/>
        <pc:sldMkLst>
          <pc:docMk/>
          <pc:sldMk cId="3616681687" sldId="261"/>
        </pc:sldMkLst>
        <pc:spChg chg="mod">
          <ac:chgData name="Kostas Stavrianakis (abs)" userId="131667da-bfc6-45f3-afde-1d541182f5d4" providerId="ADAL" clId="{04FDA785-C686-AF42-A1B0-234010017B5F}" dt="2024-09-06T09:43:08.644" v="610" actId="255"/>
          <ac:spMkLst>
            <pc:docMk/>
            <pc:sldMk cId="3616681687" sldId="261"/>
            <ac:spMk id="2" creationId="{8A6C689C-2EB2-6205-1052-DC936032E466}"/>
          </ac:spMkLst>
        </pc:spChg>
        <pc:spChg chg="mod">
          <ac:chgData name="Kostas Stavrianakis (abs)" userId="131667da-bfc6-45f3-afde-1d541182f5d4" providerId="ADAL" clId="{04FDA785-C686-AF42-A1B0-234010017B5F}" dt="2024-09-06T09:43:55.862" v="665" actId="14100"/>
          <ac:spMkLst>
            <pc:docMk/>
            <pc:sldMk cId="3616681687" sldId="261"/>
            <ac:spMk id="3" creationId="{CB31FE2E-96FF-0964-7E3C-37AB9EB3296C}"/>
          </ac:spMkLst>
        </pc:spChg>
        <pc:spChg chg="add">
          <ac:chgData name="Kostas Stavrianakis (abs)" userId="131667da-bfc6-45f3-afde-1d541182f5d4" providerId="ADAL" clId="{04FDA785-C686-AF42-A1B0-234010017B5F}" dt="2024-09-06T09:24:01.162" v="216" actId="26606"/>
          <ac:spMkLst>
            <pc:docMk/>
            <pc:sldMk cId="3616681687" sldId="261"/>
            <ac:spMk id="8" creationId="{DBF61EA3-B236-439E-9C0B-340980D56BEE}"/>
          </ac:spMkLst>
        </pc:spChg>
        <pc:spChg chg="add">
          <ac:chgData name="Kostas Stavrianakis (abs)" userId="131667da-bfc6-45f3-afde-1d541182f5d4" providerId="ADAL" clId="{04FDA785-C686-AF42-A1B0-234010017B5F}" dt="2024-09-06T09:24:01.162" v="216" actId="26606"/>
          <ac:spMkLst>
            <pc:docMk/>
            <pc:sldMk cId="3616681687" sldId="261"/>
            <ac:spMk id="14" creationId="{E659831F-0D9A-4C63-9EBB-8435B85A440F}"/>
          </ac:spMkLst>
        </pc:spChg>
        <pc:grpChg chg="add">
          <ac:chgData name="Kostas Stavrianakis (abs)" userId="131667da-bfc6-45f3-afde-1d541182f5d4" providerId="ADAL" clId="{04FDA785-C686-AF42-A1B0-234010017B5F}" dt="2024-09-06T09:24:01.162" v="216" actId="26606"/>
          <ac:grpSpMkLst>
            <pc:docMk/>
            <pc:sldMk cId="3616681687" sldId="261"/>
            <ac:grpSpMk id="10" creationId="{28FAF094-D087-493F-8DF9-A486C2D6BBAA}"/>
          </ac:grpSpMkLst>
        </pc:grpChg>
      </pc:sldChg>
      <pc:sldChg chg="addSp modSp new mod modTransition setBg">
        <pc:chgData name="Kostas Stavrianakis (abs)" userId="131667da-bfc6-45f3-afde-1d541182f5d4" providerId="ADAL" clId="{04FDA785-C686-AF42-A1B0-234010017B5F}" dt="2024-09-06T10:22:47.608" v="1284"/>
        <pc:sldMkLst>
          <pc:docMk/>
          <pc:sldMk cId="1290040879" sldId="262"/>
        </pc:sldMkLst>
        <pc:spChg chg="mod">
          <ac:chgData name="Kostas Stavrianakis (abs)" userId="131667da-bfc6-45f3-afde-1d541182f5d4" providerId="ADAL" clId="{04FDA785-C686-AF42-A1B0-234010017B5F}" dt="2024-09-06T09:44:36.027" v="690" actId="255"/>
          <ac:spMkLst>
            <pc:docMk/>
            <pc:sldMk cId="1290040879" sldId="262"/>
            <ac:spMk id="2" creationId="{B3C7F465-51FB-A762-C63B-9CB0D32C6153}"/>
          </ac:spMkLst>
        </pc:spChg>
        <pc:spChg chg="mod">
          <ac:chgData name="Kostas Stavrianakis (abs)" userId="131667da-bfc6-45f3-afde-1d541182f5d4" providerId="ADAL" clId="{04FDA785-C686-AF42-A1B0-234010017B5F}" dt="2024-09-06T10:15:28.336" v="1071" actId="20577"/>
          <ac:spMkLst>
            <pc:docMk/>
            <pc:sldMk cId="1290040879" sldId="262"/>
            <ac:spMk id="3" creationId="{750BF62C-16C4-D9EC-9BCA-E49A8B651E63}"/>
          </ac:spMkLst>
        </pc:spChg>
        <pc:spChg chg="add">
          <ac:chgData name="Kostas Stavrianakis (abs)" userId="131667da-bfc6-45f3-afde-1d541182f5d4" providerId="ADAL" clId="{04FDA785-C686-AF42-A1B0-234010017B5F}" dt="2024-09-06T09:37:16.809" v="341" actId="26606"/>
          <ac:spMkLst>
            <pc:docMk/>
            <pc:sldMk cId="1290040879" sldId="262"/>
            <ac:spMk id="8" creationId="{DBF61EA3-B236-439E-9C0B-340980D56BEE}"/>
          </ac:spMkLst>
        </pc:spChg>
        <pc:spChg chg="add">
          <ac:chgData name="Kostas Stavrianakis (abs)" userId="131667da-bfc6-45f3-afde-1d541182f5d4" providerId="ADAL" clId="{04FDA785-C686-AF42-A1B0-234010017B5F}" dt="2024-09-06T09:37:16.809" v="341" actId="26606"/>
          <ac:spMkLst>
            <pc:docMk/>
            <pc:sldMk cId="1290040879" sldId="262"/>
            <ac:spMk id="14" creationId="{E659831F-0D9A-4C63-9EBB-8435B85A440F}"/>
          </ac:spMkLst>
        </pc:spChg>
        <pc:grpChg chg="add">
          <ac:chgData name="Kostas Stavrianakis (abs)" userId="131667da-bfc6-45f3-afde-1d541182f5d4" providerId="ADAL" clId="{04FDA785-C686-AF42-A1B0-234010017B5F}" dt="2024-09-06T09:37:16.809" v="341" actId="26606"/>
          <ac:grpSpMkLst>
            <pc:docMk/>
            <pc:sldMk cId="1290040879" sldId="262"/>
            <ac:grpSpMk id="10" creationId="{28FAF094-D087-493F-8DF9-A486C2D6BBAA}"/>
          </ac:grpSpMkLst>
        </pc:grpChg>
      </pc:sldChg>
      <pc:sldChg chg="addSp modSp new mod modTransition setBg modAnim">
        <pc:chgData name="Kostas Stavrianakis (abs)" userId="131667da-bfc6-45f3-afde-1d541182f5d4" providerId="ADAL" clId="{04FDA785-C686-AF42-A1B0-234010017B5F}" dt="2024-09-06T10:22:02.944" v="1279"/>
        <pc:sldMkLst>
          <pc:docMk/>
          <pc:sldMk cId="2412746279" sldId="263"/>
        </pc:sldMkLst>
        <pc:spChg chg="mod">
          <ac:chgData name="Kostas Stavrianakis (abs)" userId="131667da-bfc6-45f3-afde-1d541182f5d4" providerId="ADAL" clId="{04FDA785-C686-AF42-A1B0-234010017B5F}" dt="2024-09-06T09:46:42.312" v="757" actId="255"/>
          <ac:spMkLst>
            <pc:docMk/>
            <pc:sldMk cId="2412746279" sldId="263"/>
            <ac:spMk id="2" creationId="{6B15C752-2A44-F77D-F7FC-38818D11FBB7}"/>
          </ac:spMkLst>
        </pc:spChg>
        <pc:spChg chg="mod">
          <ac:chgData name="Kostas Stavrianakis (abs)" userId="131667da-bfc6-45f3-afde-1d541182f5d4" providerId="ADAL" clId="{04FDA785-C686-AF42-A1B0-234010017B5F}" dt="2024-09-06T10:19:32.995" v="1277" actId="20577"/>
          <ac:spMkLst>
            <pc:docMk/>
            <pc:sldMk cId="2412746279" sldId="263"/>
            <ac:spMk id="3" creationId="{901C0666-D1B6-6A21-78BA-A90D0D0DF9A8}"/>
          </ac:spMkLst>
        </pc:spChg>
        <pc:spChg chg="add mod">
          <ac:chgData name="Kostas Stavrianakis (abs)" userId="131667da-bfc6-45f3-afde-1d541182f5d4" providerId="ADAL" clId="{04FDA785-C686-AF42-A1B0-234010017B5F}" dt="2024-09-06T09:49:45.846" v="831" actId="1076"/>
          <ac:spMkLst>
            <pc:docMk/>
            <pc:sldMk cId="2412746279" sldId="263"/>
            <ac:spMk id="4" creationId="{48DC7E44-A767-47E4-C677-25D2FD9B9DCF}"/>
          </ac:spMkLst>
        </pc:spChg>
        <pc:spChg chg="add">
          <ac:chgData name="Kostas Stavrianakis (abs)" userId="131667da-bfc6-45f3-afde-1d541182f5d4" providerId="ADAL" clId="{04FDA785-C686-AF42-A1B0-234010017B5F}" dt="2024-09-06T09:37:20.260" v="342" actId="26606"/>
          <ac:spMkLst>
            <pc:docMk/>
            <pc:sldMk cId="2412746279" sldId="263"/>
            <ac:spMk id="8" creationId="{DBF61EA3-B236-439E-9C0B-340980D56BEE}"/>
          </ac:spMkLst>
        </pc:spChg>
        <pc:spChg chg="add">
          <ac:chgData name="Kostas Stavrianakis (abs)" userId="131667da-bfc6-45f3-afde-1d541182f5d4" providerId="ADAL" clId="{04FDA785-C686-AF42-A1B0-234010017B5F}" dt="2024-09-06T09:37:20.260" v="342" actId="26606"/>
          <ac:spMkLst>
            <pc:docMk/>
            <pc:sldMk cId="2412746279" sldId="263"/>
            <ac:spMk id="14" creationId="{E659831F-0D9A-4C63-9EBB-8435B85A440F}"/>
          </ac:spMkLst>
        </pc:spChg>
        <pc:grpChg chg="add">
          <ac:chgData name="Kostas Stavrianakis (abs)" userId="131667da-bfc6-45f3-afde-1d541182f5d4" providerId="ADAL" clId="{04FDA785-C686-AF42-A1B0-234010017B5F}" dt="2024-09-06T09:37:20.260" v="342" actId="26606"/>
          <ac:grpSpMkLst>
            <pc:docMk/>
            <pc:sldMk cId="2412746279" sldId="263"/>
            <ac:grpSpMk id="10" creationId="{28FAF094-D087-493F-8DF9-A486C2D6BBAA}"/>
          </ac:grpSpMkLst>
        </pc:grpChg>
      </pc:sldChg>
      <pc:sldChg chg="modSp new mod modTransition">
        <pc:chgData name="Kostas Stavrianakis (abs)" userId="131667da-bfc6-45f3-afde-1d541182f5d4" providerId="ADAL" clId="{04FDA785-C686-AF42-A1B0-234010017B5F}" dt="2024-09-06T10:22:52.793" v="1285"/>
        <pc:sldMkLst>
          <pc:docMk/>
          <pc:sldMk cId="3114337772" sldId="264"/>
        </pc:sldMkLst>
        <pc:spChg chg="mod">
          <ac:chgData name="Kostas Stavrianakis (abs)" userId="131667da-bfc6-45f3-afde-1d541182f5d4" providerId="ADAL" clId="{04FDA785-C686-AF42-A1B0-234010017B5F}" dt="2024-09-06T10:01:33.272" v="931" actId="1076"/>
          <ac:spMkLst>
            <pc:docMk/>
            <pc:sldMk cId="3114337772" sldId="264"/>
            <ac:spMk id="2" creationId="{623487BD-3F85-F816-B2B5-36EBE000CF3F}"/>
          </ac:spMkLst>
        </pc:spChg>
        <pc:spChg chg="mod">
          <ac:chgData name="Kostas Stavrianakis (abs)" userId="131667da-bfc6-45f3-afde-1d541182f5d4" providerId="ADAL" clId="{04FDA785-C686-AF42-A1B0-234010017B5F}" dt="2024-09-06T10:01:26.382" v="930" actId="5793"/>
          <ac:spMkLst>
            <pc:docMk/>
            <pc:sldMk cId="3114337772" sldId="264"/>
            <ac:spMk id="3" creationId="{FEC0ACC0-1229-40AB-00A9-5181CF26FC3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10/18/24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10/18/24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10/18/24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10/18/24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10/18/24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10/18/24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laydecide.eu/e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j.nielsen2@rgu.ac.uk" TargetMode="External"/><Relationship Id="rId2" Type="http://schemas.openxmlformats.org/officeDocument/2006/relationships/hyperlink" Target="mailto:k.stavrianakis@rgu.ac.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3999" y="1461727"/>
            <a:ext cx="9144000" cy="2950858"/>
          </a:xfrm>
        </p:spPr>
        <p:txBody>
          <a:bodyPr anchor="ctr">
            <a:normAutofit fontScale="90000"/>
          </a:bodyPr>
          <a:lstStyle/>
          <a:p>
            <a:r>
              <a:rPr lang="en-GB" sz="4000" b="1">
                <a:latin typeface="Segoe UI"/>
                <a:cs typeface="Segoe UI"/>
              </a:rPr>
              <a:t>No time for the future? How to use conversation game methods for more inclusive and empowering research practices in time-pressured worlds</a:t>
            </a:r>
            <a:br>
              <a:rPr lang="en-GB" sz="4500" b="1">
                <a:latin typeface="Segoe UI"/>
                <a:cs typeface="Segoe UI"/>
              </a:rPr>
            </a:br>
            <a:br>
              <a:rPr lang="en-GB" sz="4500" b="1">
                <a:latin typeface="Segoe UI"/>
                <a:cs typeface="Segoe UI"/>
              </a:rPr>
            </a:br>
            <a:r>
              <a:rPr lang="en-GB" sz="2200">
                <a:latin typeface="Segoe UI"/>
                <a:cs typeface="Segoe UI"/>
              </a:rPr>
              <a:t>Robert Gordon University</a:t>
            </a:r>
            <a:br>
              <a:rPr lang="en-GB" sz="4500" b="1">
                <a:latin typeface="Segoe UI"/>
                <a:cs typeface="Segoe UI"/>
              </a:rPr>
            </a:br>
            <a:r>
              <a:rPr lang="en-GB" sz="2000">
                <a:latin typeface="Segoe UI"/>
                <a:cs typeface="Segoe UI"/>
              </a:rPr>
              <a:t>Kostas Stavrianakis</a:t>
            </a:r>
            <a:br>
              <a:rPr lang="en-GB" sz="2000">
                <a:latin typeface="Segoe UI"/>
                <a:cs typeface="Segoe UI"/>
              </a:rPr>
            </a:br>
            <a:r>
              <a:rPr lang="en-GB" sz="2000">
                <a:latin typeface="Segoe UI"/>
                <a:cs typeface="Segoe UI"/>
              </a:rPr>
              <a:t>Jacob Nielsen</a:t>
            </a:r>
            <a:endParaRPr lang="en-US" sz="2000">
              <a:latin typeface="Segoe UI"/>
              <a:cs typeface="Segoe UI"/>
            </a:endParaRPr>
          </a:p>
        </p:txBody>
      </p:sp>
      <p:sp>
        <p:nvSpPr>
          <p:cNvPr id="3" name="Subtitle 2"/>
          <p:cNvSpPr>
            <a:spLocks noGrp="1"/>
          </p:cNvSpPr>
          <p:nvPr>
            <p:ph type="subTitle" idx="1"/>
          </p:nvPr>
        </p:nvSpPr>
        <p:spPr>
          <a:xfrm>
            <a:off x="1524000" y="5514052"/>
            <a:ext cx="9144000" cy="651910"/>
          </a:xfrm>
        </p:spPr>
        <p:txBody>
          <a:bodyPr anchor="ctr">
            <a:normAutofit/>
          </a:bodyPr>
          <a:lstStyle/>
          <a:p>
            <a:r>
              <a:rPr lang="en-US" sz="1500" b="1"/>
              <a:t>MethodsCon</a:t>
            </a:r>
          </a:p>
          <a:p>
            <a:r>
              <a:rPr lang="en-US" sz="1500" b="1"/>
              <a:t>12-13 September</a:t>
            </a:r>
          </a:p>
        </p:txBody>
      </p:sp>
      <p:cxnSp>
        <p:nvCxnSpPr>
          <p:cNvPr id="14" name="Straight Connector 13">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26" name="Picture 2">
            <a:extLst>
              <a:ext uri="{FF2B5EF4-FFF2-40B4-BE49-F238E27FC236}">
                <a16:creationId xmlns:a16="http://schemas.microsoft.com/office/drawing/2014/main" id="{74B1AB61-0E45-1255-BE32-C3DEB87EE7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7043950" y="5352703"/>
            <a:ext cx="1342570" cy="94194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23B6441-AC6A-ED4C-0F92-2285F61F8D43}"/>
              </a:ext>
            </a:extLst>
          </p:cNvPr>
          <p:cNvSpPr txBox="1"/>
          <p:nvPr/>
        </p:nvSpPr>
        <p:spPr>
          <a:xfrm>
            <a:off x="8315043" y="5292761"/>
            <a:ext cx="3485071" cy="1061829"/>
          </a:xfrm>
          <a:prstGeom prst="rect">
            <a:avLst/>
          </a:prstGeom>
          <a:noFill/>
        </p:spPr>
        <p:txBody>
          <a:bodyPr wrap="square">
            <a:spAutoFit/>
          </a:bodyPr>
          <a:lstStyle/>
          <a:p>
            <a:r>
              <a:rPr lang="en-GB" sz="900" b="0" i="1">
                <a:solidFill>
                  <a:srgbClr val="000000"/>
                </a:solidFill>
                <a:effectLst/>
                <a:highlight>
                  <a:srgbClr val="FFFFFF"/>
                </a:highlight>
                <a:latin typeface="Inter"/>
              </a:rPr>
              <a:t>This project has received funding from the European Union’s Horizon 2020 research and Innovation programme under grant agreement N° 101022484</a:t>
            </a:r>
            <a:r>
              <a:rPr lang="en-GB" sz="900" b="0" i="0">
                <a:solidFill>
                  <a:srgbClr val="000000"/>
                </a:solidFill>
                <a:effectLst/>
                <a:highlight>
                  <a:srgbClr val="FFFFFF"/>
                </a:highlight>
                <a:latin typeface="Inter"/>
              </a:rPr>
              <a:t>.</a:t>
            </a:r>
            <a:r>
              <a:rPr lang="en-GB" sz="900" b="0" i="1">
                <a:solidFill>
                  <a:srgbClr val="000000"/>
                </a:solidFill>
                <a:effectLst/>
                <a:highlight>
                  <a:srgbClr val="FFFFFF"/>
                </a:highlight>
                <a:latin typeface="Inter"/>
              </a:rPr>
              <a:t> This website reflects only the author’s view. The European Climate, Infrastructure and Environment Executive Agency (CINEA), under the powers delegated by the European Commission, is not responsible for any use that may be made of the information it contains</a:t>
            </a:r>
            <a:r>
              <a:rPr lang="en-GB" sz="900" b="0" i="0">
                <a:solidFill>
                  <a:srgbClr val="000000"/>
                </a:solidFill>
                <a:effectLst/>
                <a:highlight>
                  <a:srgbClr val="FFFFFF"/>
                </a:highlight>
                <a:latin typeface="Inter"/>
              </a:rPr>
              <a:t>.</a:t>
            </a:r>
            <a:endParaRPr lang="en-US" sz="900"/>
          </a:p>
        </p:txBody>
      </p:sp>
      <p:pic>
        <p:nvPicPr>
          <p:cNvPr id="15" name="Picture 14" descr="A logo with a yellow and black design&#10;&#10;Description automatically generated">
            <a:extLst>
              <a:ext uri="{FF2B5EF4-FFF2-40B4-BE49-F238E27FC236}">
                <a16:creationId xmlns:a16="http://schemas.microsoft.com/office/drawing/2014/main" id="{D24D70B8-79DE-4713-41FB-54BB59C8EC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6464" y="5288335"/>
            <a:ext cx="1425600" cy="97200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162D1F-F29F-F877-3628-9B35074A7006}"/>
              </a:ext>
            </a:extLst>
          </p:cNvPr>
          <p:cNvSpPr>
            <a:spLocks noGrp="1"/>
          </p:cNvSpPr>
          <p:nvPr>
            <p:ph type="title"/>
          </p:nvPr>
        </p:nvSpPr>
        <p:spPr>
          <a:xfrm>
            <a:off x="808638" y="386930"/>
            <a:ext cx="9236700" cy="1188950"/>
          </a:xfrm>
        </p:spPr>
        <p:txBody>
          <a:bodyPr anchor="b">
            <a:normAutofit/>
          </a:bodyPr>
          <a:lstStyle/>
          <a:p>
            <a:r>
              <a:rPr lang="en-US" sz="4000"/>
              <a:t>Introduction to PlayDecide and ConsenCUS</a:t>
            </a:r>
          </a:p>
        </p:txBody>
      </p:sp>
      <p:grpSp>
        <p:nvGrpSpPr>
          <p:cNvPr id="27" name="Group 26">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8" name="Rectangle 27">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Rectangle 29">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B7F051F-99F4-DADC-28A6-0A657D1EB447}"/>
              </a:ext>
            </a:extLst>
          </p:cNvPr>
          <p:cNvSpPr>
            <a:spLocks noGrp="1"/>
          </p:cNvSpPr>
          <p:nvPr>
            <p:ph idx="1"/>
          </p:nvPr>
        </p:nvSpPr>
        <p:spPr>
          <a:xfrm>
            <a:off x="793660" y="2599509"/>
            <a:ext cx="10143668" cy="3435531"/>
          </a:xfrm>
        </p:spPr>
        <p:txBody>
          <a:bodyPr anchor="ctr">
            <a:normAutofit/>
          </a:bodyPr>
          <a:lstStyle/>
          <a:p>
            <a:pPr marL="0" indent="0">
              <a:buNone/>
            </a:pPr>
            <a:endParaRPr lang="en-US" sz="2400"/>
          </a:p>
          <a:p>
            <a:endParaRPr lang="en-US" sz="2400"/>
          </a:p>
          <a:p>
            <a:endParaRPr lang="en-US" sz="2400"/>
          </a:p>
          <a:p>
            <a:endParaRPr lang="en-US" sz="2400"/>
          </a:p>
          <a:p>
            <a:endParaRPr lang="en-US" sz="2400"/>
          </a:p>
          <a:p>
            <a:endParaRPr lang="en-US" sz="2400"/>
          </a:p>
          <a:p>
            <a:endParaRPr lang="en-US" sz="2400"/>
          </a:p>
        </p:txBody>
      </p:sp>
      <p:sp>
        <p:nvSpPr>
          <p:cNvPr id="5" name="TextBox 4">
            <a:extLst>
              <a:ext uri="{FF2B5EF4-FFF2-40B4-BE49-F238E27FC236}">
                <a16:creationId xmlns:a16="http://schemas.microsoft.com/office/drawing/2014/main" id="{70D6F549-8E45-7CCF-801D-430C2120A90A}"/>
              </a:ext>
            </a:extLst>
          </p:cNvPr>
          <p:cNvSpPr txBox="1"/>
          <p:nvPr/>
        </p:nvSpPr>
        <p:spPr>
          <a:xfrm>
            <a:off x="3331779" y="3499945"/>
            <a:ext cx="4998228" cy="369332"/>
          </a:xfrm>
          <a:prstGeom prst="rect">
            <a:avLst/>
          </a:prstGeom>
          <a:noFill/>
        </p:spPr>
        <p:txBody>
          <a:bodyPr wrap="none" rtlCol="0">
            <a:spAutoFit/>
          </a:bodyPr>
          <a:lstStyle/>
          <a:p>
            <a:r>
              <a:rPr lang="en-US" dirty="0"/>
              <a:t>https://</a:t>
            </a:r>
            <a:r>
              <a:rPr lang="en-US" dirty="0" err="1"/>
              <a:t>www.youtube.com</a:t>
            </a:r>
            <a:r>
              <a:rPr lang="en-US" dirty="0"/>
              <a:t>/</a:t>
            </a:r>
            <a:r>
              <a:rPr lang="en-US" dirty="0" err="1"/>
              <a:t>watch?v</a:t>
            </a:r>
            <a:r>
              <a:rPr lang="en-US" dirty="0"/>
              <a:t>=Ao5gI1ZNlic</a:t>
            </a:r>
          </a:p>
        </p:txBody>
      </p:sp>
    </p:spTree>
    <p:extLst>
      <p:ext uri="{BB962C8B-B14F-4D97-AF65-F5344CB8AC3E}">
        <p14:creationId xmlns:p14="http://schemas.microsoft.com/office/powerpoint/2010/main" val="3017234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A297128-0079-AAED-ED99-CE7F44FDF743}"/>
              </a:ext>
            </a:extLst>
          </p:cNvPr>
          <p:cNvSpPr>
            <a:spLocks noGrp="1"/>
          </p:cNvSpPr>
          <p:nvPr>
            <p:ph type="title"/>
          </p:nvPr>
        </p:nvSpPr>
        <p:spPr>
          <a:xfrm>
            <a:off x="808638" y="386930"/>
            <a:ext cx="9236700" cy="1188950"/>
          </a:xfrm>
        </p:spPr>
        <p:txBody>
          <a:bodyPr anchor="b">
            <a:normAutofit/>
          </a:bodyPr>
          <a:lstStyle/>
          <a:p>
            <a:r>
              <a:rPr lang="en-US" sz="4000"/>
              <a:t>Introduction to PlayDecide and ConsenCUS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E6589FC-7503-5B17-A598-734D1E4EDCB4}"/>
              </a:ext>
            </a:extLst>
          </p:cNvPr>
          <p:cNvSpPr>
            <a:spLocks noGrp="1"/>
          </p:cNvSpPr>
          <p:nvPr>
            <p:ph idx="1"/>
          </p:nvPr>
        </p:nvSpPr>
        <p:spPr>
          <a:xfrm>
            <a:off x="793660" y="2599510"/>
            <a:ext cx="10143668" cy="975216"/>
          </a:xfrm>
        </p:spPr>
        <p:txBody>
          <a:bodyPr anchor="ctr">
            <a:normAutofit/>
          </a:bodyPr>
          <a:lstStyle/>
          <a:p>
            <a:r>
              <a:rPr lang="en-US" sz="2400">
                <a:hlinkClick r:id="rId2"/>
              </a:rPr>
              <a:t>PlayDecide</a:t>
            </a:r>
            <a:endParaRPr lang="en-US" sz="2400"/>
          </a:p>
          <a:p>
            <a:endParaRPr lang="en-US" sz="2400"/>
          </a:p>
        </p:txBody>
      </p:sp>
    </p:spTree>
    <p:extLst>
      <p:ext uri="{BB962C8B-B14F-4D97-AF65-F5344CB8AC3E}">
        <p14:creationId xmlns:p14="http://schemas.microsoft.com/office/powerpoint/2010/main" val="1673288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EBC97B-EFD4-7548-3C26-D5A50269AD7D}"/>
              </a:ext>
            </a:extLst>
          </p:cNvPr>
          <p:cNvSpPr>
            <a:spLocks noGrp="1"/>
          </p:cNvSpPr>
          <p:nvPr>
            <p:ph type="title"/>
          </p:nvPr>
        </p:nvSpPr>
        <p:spPr>
          <a:xfrm>
            <a:off x="808638" y="386930"/>
            <a:ext cx="9236700" cy="1188950"/>
          </a:xfrm>
        </p:spPr>
        <p:txBody>
          <a:bodyPr anchor="b">
            <a:normAutofit/>
          </a:bodyPr>
          <a:lstStyle/>
          <a:p>
            <a:r>
              <a:rPr lang="en-GB" sz="4000">
                <a:effectLst/>
                <a:latin typeface="Aptos" panose="020B0004020202020204" pitchFamily="34" charset="0"/>
                <a:ea typeface="Aptos" panose="020B0004020202020204" pitchFamily="34" charset="0"/>
                <a:cs typeface="Times New Roman" panose="02020603050405020304" pitchFamily="18" charset="0"/>
              </a:rPr>
              <a:t>ConsenCUS and PlayDecide </a:t>
            </a:r>
            <a:endParaRPr lang="en-US" sz="40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139BE47-63D3-4C8A-1BCF-FFAF4CD5F2DD}"/>
              </a:ext>
            </a:extLst>
          </p:cNvPr>
          <p:cNvSpPr>
            <a:spLocks noGrp="1"/>
          </p:cNvSpPr>
          <p:nvPr>
            <p:ph idx="1"/>
          </p:nvPr>
        </p:nvSpPr>
        <p:spPr>
          <a:xfrm>
            <a:off x="808638" y="2559235"/>
            <a:ext cx="4528838" cy="3435531"/>
          </a:xfrm>
        </p:spPr>
        <p:txBody>
          <a:bodyPr anchor="ctr">
            <a:normAutofit/>
          </a:bodyPr>
          <a:lstStyle/>
          <a:p>
            <a:r>
              <a:rPr lang="en-US" sz="2400"/>
              <a:t>Why PlayDecide as a method?</a:t>
            </a:r>
          </a:p>
          <a:p>
            <a:pPr lvl="1"/>
            <a:r>
              <a:rPr lang="en-US" sz="2000"/>
              <a:t>Lack of knowledge</a:t>
            </a:r>
          </a:p>
          <a:p>
            <a:pPr lvl="1"/>
            <a:r>
              <a:rPr lang="en-US" sz="2000"/>
              <a:t>Lack of time</a:t>
            </a:r>
          </a:p>
          <a:p>
            <a:pPr lvl="1"/>
            <a:r>
              <a:rPr lang="en-US" sz="2000"/>
              <a:t>Minimal knowledge on CCUS</a:t>
            </a:r>
          </a:p>
          <a:p>
            <a:pPr lvl="1"/>
            <a:r>
              <a:rPr lang="en-US" sz="2000"/>
              <a:t>Controversial topic</a:t>
            </a:r>
          </a:p>
          <a:p>
            <a:pPr lvl="1"/>
            <a:r>
              <a:rPr lang="en-US" sz="2000"/>
              <a:t>Complex issue</a:t>
            </a:r>
          </a:p>
          <a:p>
            <a:r>
              <a:rPr lang="en-US" sz="2400"/>
              <a:t>Climate Change PlayDecide</a:t>
            </a:r>
          </a:p>
          <a:p>
            <a:pPr lvl="1"/>
            <a:r>
              <a:rPr lang="en-US" sz="2000"/>
              <a:t>Greece</a:t>
            </a:r>
          </a:p>
          <a:p>
            <a:endParaRPr lang="en-US" sz="2000"/>
          </a:p>
        </p:txBody>
      </p:sp>
      <p:sp>
        <p:nvSpPr>
          <p:cNvPr id="4" name="TextBox 3">
            <a:extLst>
              <a:ext uri="{FF2B5EF4-FFF2-40B4-BE49-F238E27FC236}">
                <a16:creationId xmlns:a16="http://schemas.microsoft.com/office/drawing/2014/main" id="{4147AA27-184C-7660-2347-78796959218E}"/>
              </a:ext>
            </a:extLst>
          </p:cNvPr>
          <p:cNvSpPr txBox="1"/>
          <p:nvPr/>
        </p:nvSpPr>
        <p:spPr>
          <a:xfrm>
            <a:off x="6754483" y="2639683"/>
            <a:ext cx="4291298" cy="2062103"/>
          </a:xfrm>
          <a:prstGeom prst="rect">
            <a:avLst/>
          </a:prstGeom>
          <a:noFill/>
        </p:spPr>
        <p:txBody>
          <a:bodyPr wrap="square" rtlCol="0">
            <a:spAutoFit/>
          </a:bodyPr>
          <a:lstStyle/>
          <a:p>
            <a:pPr marL="342900" indent="-342900">
              <a:buFont typeface="Arial" panose="020B0604020202020204" pitchFamily="34" charset="0"/>
              <a:buChar char="•"/>
            </a:pPr>
            <a:r>
              <a:rPr lang="en-US" sz="2400"/>
              <a:t>CCUS PlayDecide development</a:t>
            </a:r>
          </a:p>
          <a:p>
            <a:pPr marL="800100" lvl="1" indent="-342900">
              <a:buFont typeface="Arial" panose="020B0604020202020204" pitchFamily="34" charset="0"/>
              <a:buChar char="•"/>
            </a:pPr>
            <a:r>
              <a:rPr lang="en-US" sz="2000"/>
              <a:t>Time period</a:t>
            </a:r>
          </a:p>
          <a:p>
            <a:pPr marL="800100" lvl="1" indent="-342900">
              <a:buFont typeface="Arial" panose="020B0604020202020204" pitchFamily="34" charset="0"/>
              <a:buChar char="•"/>
            </a:pPr>
            <a:r>
              <a:rPr lang="en-US" sz="2000"/>
              <a:t>Resources</a:t>
            </a:r>
          </a:p>
          <a:p>
            <a:pPr marL="800100" lvl="1" indent="-342900">
              <a:buFont typeface="Arial" panose="020B0604020202020204" pitchFamily="34" charset="0"/>
              <a:buChar char="•"/>
            </a:pPr>
            <a:r>
              <a:rPr lang="en-US" sz="2000"/>
              <a:t>Translation</a:t>
            </a:r>
          </a:p>
          <a:p>
            <a:pPr marL="800100" lvl="1" indent="-342900">
              <a:buFont typeface="Arial" panose="020B0604020202020204" pitchFamily="34" charset="0"/>
              <a:buChar char="•"/>
            </a:pPr>
            <a:r>
              <a:rPr lang="en-US" sz="2000"/>
              <a:t>Co-creation</a:t>
            </a:r>
            <a:endParaRPr lang="en-US"/>
          </a:p>
        </p:txBody>
      </p:sp>
    </p:spTree>
    <p:extLst>
      <p:ext uri="{BB962C8B-B14F-4D97-AF65-F5344CB8AC3E}">
        <p14:creationId xmlns:p14="http://schemas.microsoft.com/office/powerpoint/2010/main" val="2883662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6C689C-2EB2-6205-1052-DC936032E466}"/>
              </a:ext>
            </a:extLst>
          </p:cNvPr>
          <p:cNvSpPr>
            <a:spLocks noGrp="1"/>
          </p:cNvSpPr>
          <p:nvPr>
            <p:ph type="title"/>
          </p:nvPr>
        </p:nvSpPr>
        <p:spPr>
          <a:xfrm>
            <a:off x="808638" y="386930"/>
            <a:ext cx="9236700" cy="1188950"/>
          </a:xfrm>
        </p:spPr>
        <p:txBody>
          <a:bodyPr anchor="b">
            <a:normAutofit/>
          </a:bodyPr>
          <a:lstStyle/>
          <a:p>
            <a:r>
              <a:rPr lang="en-GB" sz="4000">
                <a:effectLst/>
                <a:latin typeface="Aptos" panose="020B0004020202020204" pitchFamily="34" charset="0"/>
                <a:ea typeface="Aptos" panose="020B0004020202020204" pitchFamily="34" charset="0"/>
                <a:cs typeface="Times New Roman" panose="02020603050405020304" pitchFamily="18" charset="0"/>
              </a:rPr>
              <a:t>ConsenCUS and PlayDecide </a:t>
            </a:r>
            <a:endParaRPr lang="en-US" sz="40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B31FE2E-96FF-0964-7E3C-37AB9EB3296C}"/>
              </a:ext>
            </a:extLst>
          </p:cNvPr>
          <p:cNvSpPr>
            <a:spLocks noGrp="1"/>
          </p:cNvSpPr>
          <p:nvPr>
            <p:ph idx="1"/>
          </p:nvPr>
        </p:nvSpPr>
        <p:spPr>
          <a:xfrm>
            <a:off x="793660" y="2599509"/>
            <a:ext cx="10143668" cy="1230619"/>
          </a:xfrm>
        </p:spPr>
        <p:txBody>
          <a:bodyPr anchor="ctr">
            <a:normAutofit/>
          </a:bodyPr>
          <a:lstStyle/>
          <a:p>
            <a:r>
              <a:rPr lang="en-US" sz="2400"/>
              <a:t>Step by step instructions</a:t>
            </a:r>
          </a:p>
          <a:p>
            <a:r>
              <a:rPr lang="en-US" sz="2400"/>
              <a:t>Data collection and analysis</a:t>
            </a:r>
          </a:p>
        </p:txBody>
      </p:sp>
    </p:spTree>
    <p:extLst>
      <p:ext uri="{BB962C8B-B14F-4D97-AF65-F5344CB8AC3E}">
        <p14:creationId xmlns:p14="http://schemas.microsoft.com/office/powerpoint/2010/main" val="3616681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C7F465-51FB-A762-C63B-9CB0D32C6153}"/>
              </a:ext>
            </a:extLst>
          </p:cNvPr>
          <p:cNvSpPr>
            <a:spLocks noGrp="1"/>
          </p:cNvSpPr>
          <p:nvPr>
            <p:ph type="title"/>
          </p:nvPr>
        </p:nvSpPr>
        <p:spPr>
          <a:xfrm>
            <a:off x="808638" y="386930"/>
            <a:ext cx="9236700" cy="1188950"/>
          </a:xfrm>
        </p:spPr>
        <p:txBody>
          <a:bodyPr anchor="b">
            <a:normAutofit/>
          </a:bodyPr>
          <a:lstStyle/>
          <a:p>
            <a:r>
              <a:rPr lang="en-US" sz="4000"/>
              <a:t>PlayDecide and you</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50BF62C-16C4-D9EC-9BCA-E49A8B651E63}"/>
              </a:ext>
            </a:extLst>
          </p:cNvPr>
          <p:cNvSpPr>
            <a:spLocks noGrp="1"/>
          </p:cNvSpPr>
          <p:nvPr>
            <p:ph idx="1"/>
          </p:nvPr>
        </p:nvSpPr>
        <p:spPr>
          <a:xfrm>
            <a:off x="793660" y="2599510"/>
            <a:ext cx="10143668" cy="1204740"/>
          </a:xfrm>
        </p:spPr>
        <p:txBody>
          <a:bodyPr anchor="ctr">
            <a:normAutofit/>
          </a:bodyPr>
          <a:lstStyle/>
          <a:p>
            <a:r>
              <a:rPr lang="en-US" sz="2400"/>
              <a:t>How could PlayDecide help you explore your topic of interest?</a:t>
            </a:r>
          </a:p>
        </p:txBody>
      </p:sp>
    </p:spTree>
    <p:extLst>
      <p:ext uri="{BB962C8B-B14F-4D97-AF65-F5344CB8AC3E}">
        <p14:creationId xmlns:p14="http://schemas.microsoft.com/office/powerpoint/2010/main" val="1290040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15C752-2A44-F77D-F7FC-38818D11FBB7}"/>
              </a:ext>
            </a:extLst>
          </p:cNvPr>
          <p:cNvSpPr>
            <a:spLocks noGrp="1"/>
          </p:cNvSpPr>
          <p:nvPr>
            <p:ph type="title"/>
          </p:nvPr>
        </p:nvSpPr>
        <p:spPr>
          <a:xfrm>
            <a:off x="808638" y="386930"/>
            <a:ext cx="9236700" cy="1188950"/>
          </a:xfrm>
        </p:spPr>
        <p:txBody>
          <a:bodyPr anchor="b">
            <a:normAutofit/>
          </a:bodyPr>
          <a:lstStyle/>
          <a:p>
            <a:r>
              <a:rPr lang="en-US" sz="4000"/>
              <a:t>Discussion</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01C0666-D1B6-6A21-78BA-A90D0D0DF9A8}"/>
              </a:ext>
            </a:extLst>
          </p:cNvPr>
          <p:cNvSpPr>
            <a:spLocks noGrp="1"/>
          </p:cNvSpPr>
          <p:nvPr>
            <p:ph idx="1"/>
          </p:nvPr>
        </p:nvSpPr>
        <p:spPr>
          <a:xfrm>
            <a:off x="914430" y="2174404"/>
            <a:ext cx="5302340" cy="3435531"/>
          </a:xfrm>
        </p:spPr>
        <p:txBody>
          <a:bodyPr anchor="ctr">
            <a:normAutofit/>
          </a:bodyPr>
          <a:lstStyle/>
          <a:p>
            <a:pPr marL="342900" lvl="0" indent="-342900">
              <a:buFont typeface="Symbol" pitchFamily="2" charset="2"/>
              <a:buChar char=""/>
            </a:pPr>
            <a:r>
              <a:rPr lang="en-GB" sz="2400" kern="100">
                <a:latin typeface="Aptos" panose="020B0004020202020204" pitchFamily="34" charset="0"/>
                <a:ea typeface="Aptos" panose="020B0004020202020204" pitchFamily="34" charset="0"/>
                <a:cs typeface="Times New Roman" panose="02020603050405020304" pitchFamily="18" charset="0"/>
              </a:rPr>
              <a:t>What PlayDecide design changes would you need to make for your topic?</a:t>
            </a:r>
            <a:endParaRPr lang="en-GB" sz="2400" kern="10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Symbol" pitchFamily="2" charset="2"/>
              <a:buChar char=""/>
            </a:pPr>
            <a:r>
              <a:rPr lang="en-GB" sz="2400" kern="100">
                <a:effectLst/>
                <a:latin typeface="Aptos" panose="020B0004020202020204" pitchFamily="34" charset="0"/>
                <a:ea typeface="Aptos" panose="020B0004020202020204" pitchFamily="34" charset="0"/>
                <a:cs typeface="Times New Roman" panose="02020603050405020304" pitchFamily="18" charset="0"/>
              </a:rPr>
              <a:t>Is using PlayDecide a feasible option for you?</a:t>
            </a:r>
          </a:p>
          <a:p>
            <a:pPr marL="0" indent="0">
              <a:buNone/>
            </a:pP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48DC7E44-A767-47E4-C677-25D2FD9B9DCF}"/>
              </a:ext>
            </a:extLst>
          </p:cNvPr>
          <p:cNvSpPr txBox="1"/>
          <p:nvPr/>
        </p:nvSpPr>
        <p:spPr>
          <a:xfrm>
            <a:off x="7349706" y="2599509"/>
            <a:ext cx="3761117" cy="2585323"/>
          </a:xfrm>
          <a:prstGeom prst="rect">
            <a:avLst/>
          </a:prstGeom>
          <a:noFill/>
        </p:spPr>
        <p:txBody>
          <a:bodyPr wrap="square" rtlCol="0">
            <a:spAutoFit/>
          </a:bodyPr>
          <a:lstStyle/>
          <a:p>
            <a:r>
              <a:rPr lang="en-GB" sz="2400" b="1" kern="100">
                <a:effectLst/>
                <a:latin typeface="Aptos" panose="020B0004020202020204" pitchFamily="34" charset="0"/>
                <a:ea typeface="Aptos" panose="020B0004020202020204" pitchFamily="34" charset="0"/>
                <a:cs typeface="Times New Roman" panose="02020603050405020304" pitchFamily="18" charset="0"/>
              </a:rPr>
              <a:t>Limitations</a:t>
            </a:r>
            <a:endParaRPr lang="en-GB" sz="2400" kern="10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Symbol" pitchFamily="2" charset="2"/>
              <a:buChar char=""/>
            </a:pPr>
            <a:r>
              <a:rPr lang="en-GB" sz="2400" kern="100">
                <a:effectLst/>
                <a:latin typeface="Aptos" panose="020B0004020202020204" pitchFamily="34" charset="0"/>
                <a:ea typeface="Aptos" panose="020B0004020202020204" pitchFamily="34" charset="0"/>
                <a:cs typeface="Times New Roman" panose="02020603050405020304" pitchFamily="18" charset="0"/>
              </a:rPr>
              <a:t>Resources to develop the game</a:t>
            </a:r>
          </a:p>
          <a:p>
            <a:pPr marL="342900" lvl="0" indent="-342900">
              <a:buFont typeface="Symbol" pitchFamily="2" charset="2"/>
              <a:buChar char=""/>
            </a:pPr>
            <a:r>
              <a:rPr lang="en-GB" sz="2400" kern="100">
                <a:effectLst/>
                <a:latin typeface="Aptos" panose="020B0004020202020204" pitchFamily="34" charset="0"/>
                <a:ea typeface="Aptos" panose="020B0004020202020204" pitchFamily="34" charset="0"/>
                <a:cs typeface="Times New Roman" panose="02020603050405020304" pitchFamily="18" charset="0"/>
              </a:rPr>
              <a:t>Recruitment</a:t>
            </a:r>
          </a:p>
          <a:p>
            <a:pPr marL="342900" lvl="0" indent="-342900">
              <a:buFont typeface="Symbol" pitchFamily="2" charset="2"/>
              <a:buChar char=""/>
            </a:pPr>
            <a:r>
              <a:rPr lang="en-GB" sz="2400" kern="100">
                <a:effectLst/>
                <a:latin typeface="Aptos" panose="020B0004020202020204" pitchFamily="34" charset="0"/>
                <a:ea typeface="Aptos" panose="020B0004020202020204" pitchFamily="34" charset="0"/>
                <a:cs typeface="Times New Roman" panose="02020603050405020304" pitchFamily="18" charset="0"/>
              </a:rPr>
              <a:t>Participants’ (dis)engagement</a:t>
            </a:r>
          </a:p>
          <a:p>
            <a:endParaRPr lang="en-US"/>
          </a:p>
        </p:txBody>
      </p:sp>
    </p:spTree>
    <p:extLst>
      <p:ext uri="{BB962C8B-B14F-4D97-AF65-F5344CB8AC3E}">
        <p14:creationId xmlns:p14="http://schemas.microsoft.com/office/powerpoint/2010/main" val="2412746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487BD-3F85-F816-B2B5-36EBE000CF3F}"/>
              </a:ext>
            </a:extLst>
          </p:cNvPr>
          <p:cNvSpPr>
            <a:spLocks noGrp="1"/>
          </p:cNvSpPr>
          <p:nvPr>
            <p:ph type="title"/>
          </p:nvPr>
        </p:nvSpPr>
        <p:spPr>
          <a:xfrm>
            <a:off x="838200" y="1219141"/>
            <a:ext cx="10515600" cy="1325563"/>
          </a:xfrm>
        </p:spPr>
        <p:txBody>
          <a:bodyPr>
            <a:normAutofit fontScale="90000"/>
          </a:bodyPr>
          <a:lstStyle/>
          <a:p>
            <a:pPr algn="ctr"/>
            <a:br>
              <a:rPr lang="en-US"/>
            </a:br>
            <a:br>
              <a:rPr lang="en-US"/>
            </a:br>
            <a:br>
              <a:rPr lang="en-US"/>
            </a:br>
            <a:r>
              <a:rPr lang="en-US"/>
              <a:t>THANK YOU</a:t>
            </a:r>
          </a:p>
        </p:txBody>
      </p:sp>
      <p:sp>
        <p:nvSpPr>
          <p:cNvPr id="3" name="Content Placeholder 2">
            <a:extLst>
              <a:ext uri="{FF2B5EF4-FFF2-40B4-BE49-F238E27FC236}">
                <a16:creationId xmlns:a16="http://schemas.microsoft.com/office/drawing/2014/main" id="{FEC0ACC0-1229-40AB-00A9-5181CF26FC38}"/>
              </a:ext>
            </a:extLst>
          </p:cNvPr>
          <p:cNvSpPr>
            <a:spLocks noGrp="1"/>
          </p:cNvSpPr>
          <p:nvPr>
            <p:ph idx="1"/>
          </p:nvPr>
        </p:nvSpPr>
        <p:spPr>
          <a:xfrm>
            <a:off x="838200" y="3429000"/>
            <a:ext cx="10515600" cy="4351338"/>
          </a:xfrm>
        </p:spPr>
        <p:txBody>
          <a:bodyPr/>
          <a:lstStyle/>
          <a:p>
            <a:pPr marL="0" indent="0" algn="ctr">
              <a:buNone/>
            </a:pPr>
            <a:r>
              <a:rPr lang="en-US">
                <a:hlinkClick r:id="rId2"/>
              </a:rPr>
              <a:t>k.stavrianakis@rgu.ac.uk</a:t>
            </a:r>
            <a:endParaRPr lang="en-US"/>
          </a:p>
          <a:p>
            <a:pPr marL="0" indent="0" algn="ctr">
              <a:buNone/>
            </a:pPr>
            <a:r>
              <a:rPr lang="en-US">
                <a:hlinkClick r:id="rId3"/>
              </a:rPr>
              <a:t>j.nielsen2@rgu.ac.uk</a:t>
            </a:r>
            <a:endParaRPr lang="en-US"/>
          </a:p>
        </p:txBody>
      </p:sp>
    </p:spTree>
    <p:extLst>
      <p:ext uri="{BB962C8B-B14F-4D97-AF65-F5344CB8AC3E}">
        <p14:creationId xmlns:p14="http://schemas.microsoft.com/office/powerpoint/2010/main" val="3114337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0981e6f-52f3-40ac-b3a5-7f76cc7539d2" xsi:nil="true"/>
    <lcf76f155ced4ddcb4097134ff3c332f xmlns="08ae39de-3828-4cc0-932a-325af8f5684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2C8EFA6C1EBFD4B936F0F2EBE1AA9C8" ma:contentTypeVersion="18" ma:contentTypeDescription="Create a new document." ma:contentTypeScope="" ma:versionID="62307e4d100dbc3f43e65822c29c7e98">
  <xsd:schema xmlns:xsd="http://www.w3.org/2001/XMLSchema" xmlns:xs="http://www.w3.org/2001/XMLSchema" xmlns:p="http://schemas.microsoft.com/office/2006/metadata/properties" xmlns:ns2="08ae39de-3828-4cc0-932a-325af8f56847" xmlns:ns3="b0981e6f-52f3-40ac-b3a5-7f76cc7539d2" targetNamespace="http://schemas.microsoft.com/office/2006/metadata/properties" ma:root="true" ma:fieldsID="59f282fb3d824a881aaa956c91a42585" ns2:_="" ns3:_="">
    <xsd:import namespace="08ae39de-3828-4cc0-932a-325af8f56847"/>
    <xsd:import namespace="b0981e6f-52f3-40ac-b3a5-7f76cc7539d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ae39de-3828-4cc0-932a-325af8f568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bf2f534-9c3d-494b-83fb-768e807180c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0981e6f-52f3-40ac-b3a5-7f76cc7539d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e9fef9c-b668-4da6-8590-81b5de9e0a58}" ma:internalName="TaxCatchAll" ma:showField="CatchAllData" ma:web="b0981e6f-52f3-40ac-b3a5-7f76cc7539d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D35A54-CA38-4A10-93B6-23E352F86206}">
  <ds:schemaRefs>
    <ds:schemaRef ds:uri="http://schemas.microsoft.com/office/2006/metadata/properties"/>
    <ds:schemaRef ds:uri="http://schemas.microsoft.com/office/infopath/2007/PartnerControls"/>
    <ds:schemaRef ds:uri="92065e8e-ce6d-43c4-a378-6986ce7bcaac"/>
    <ds:schemaRef ds:uri="27a92ab6-054d-4ec7-8164-db739653297f"/>
  </ds:schemaRefs>
</ds:datastoreItem>
</file>

<file path=customXml/itemProps2.xml><?xml version="1.0" encoding="utf-8"?>
<ds:datastoreItem xmlns:ds="http://schemas.openxmlformats.org/officeDocument/2006/customXml" ds:itemID="{256462BE-A19F-4F3E-B32B-BA2CD9FE0264}">
  <ds:schemaRefs>
    <ds:schemaRef ds:uri="http://schemas.microsoft.com/sharepoint/v3/contenttype/forms"/>
  </ds:schemaRefs>
</ds:datastoreItem>
</file>

<file path=customXml/itemProps3.xml><?xml version="1.0" encoding="utf-8"?>
<ds:datastoreItem xmlns:ds="http://schemas.openxmlformats.org/officeDocument/2006/customXml" ds:itemID="{400F0E89-0052-42BD-A366-9343D3EC9BF8}"/>
</file>

<file path=docProps/app.xml><?xml version="1.0" encoding="utf-8"?>
<Properties xmlns="http://schemas.openxmlformats.org/officeDocument/2006/extended-properties" xmlns:vt="http://schemas.openxmlformats.org/officeDocument/2006/docPropsVTypes">
  <Template>office theme</Template>
  <TotalTime>0</TotalTime>
  <Words>246</Words>
  <Application>Microsoft Macintosh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Aptos</vt:lpstr>
      <vt:lpstr>Aptos Display</vt:lpstr>
      <vt:lpstr>Arial</vt:lpstr>
      <vt:lpstr>Inter</vt:lpstr>
      <vt:lpstr>Segoe UI</vt:lpstr>
      <vt:lpstr>Symbol</vt:lpstr>
      <vt:lpstr>office theme</vt:lpstr>
      <vt:lpstr>No time for the future? How to use conversation game methods for more inclusive and empowering research practices in time-pressured worlds  Robert Gordon University Kostas Stavrianakis Jacob Nielsen</vt:lpstr>
      <vt:lpstr>Introduction to PlayDecide and ConsenCUS</vt:lpstr>
      <vt:lpstr>Introduction to PlayDecide and ConsenCUS</vt:lpstr>
      <vt:lpstr>ConsenCUS and PlayDecide </vt:lpstr>
      <vt:lpstr>ConsenCUS and PlayDecide </vt:lpstr>
      <vt:lpstr>PlayDecide and you</vt:lpstr>
      <vt:lpstr>Discussion</vt:lpstr>
      <vt:lpstr>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time for the future? How to use conversation game methods for more inclusive and empowering research practices in time-pressured worlds  Robert Gordon University Kostas Stavrianakis Jacob Nielsen</dc:title>
  <dc:creator/>
  <cp:lastModifiedBy>Kostas Stavrianakis (abs)</cp:lastModifiedBy>
  <cp:revision>2</cp:revision>
  <dcterms:created xsi:type="dcterms:W3CDTF">2024-09-06T09:08:05Z</dcterms:created>
  <dcterms:modified xsi:type="dcterms:W3CDTF">2024-10-18T08:50:12Z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0x010100E2C8EFA6C1EBFD4B936F0F2EBE1AA9C8</vt:lpwstr>
  </property>
</Properties>
</file>