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sldIdLst>
    <p:sldId id="256" r:id="rId5"/>
    <p:sldId id="257" r:id="rId6"/>
    <p:sldId id="258" r:id="rId7"/>
    <p:sldId id="261" r:id="rId8"/>
    <p:sldId id="262" r:id="rId9"/>
    <p:sldId id="266" r:id="rId10"/>
    <p:sldId id="259" r:id="rId11"/>
    <p:sldId id="260" r:id="rId12"/>
    <p:sldId id="264" r:id="rId13"/>
    <p:sldId id="263" r:id="rId14"/>
    <p:sldId id="265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Nielsen (abs)" userId="7a7f09df-3a43-4ef2-9caa-1fa5c14ad486" providerId="ADAL" clId="{76B095BB-2A76-4306-BEF3-8AC67504FAC1}"/>
    <pc:docChg chg="undo custSel addSld modSld">
      <pc:chgData name="Jacob Nielsen (abs)" userId="7a7f09df-3a43-4ef2-9caa-1fa5c14ad486" providerId="ADAL" clId="{76B095BB-2A76-4306-BEF3-8AC67504FAC1}" dt="2023-05-24T19:02:07.068" v="1521" actId="26606"/>
      <pc:docMkLst>
        <pc:docMk/>
      </pc:docMkLst>
      <pc:sldChg chg="addSp modSp mod setBg">
        <pc:chgData name="Jacob Nielsen (abs)" userId="7a7f09df-3a43-4ef2-9caa-1fa5c14ad486" providerId="ADAL" clId="{76B095BB-2A76-4306-BEF3-8AC67504FAC1}" dt="2023-05-24T18:54:42.750" v="1094" actId="404"/>
        <pc:sldMkLst>
          <pc:docMk/>
          <pc:sldMk cId="4115834753" sldId="265"/>
        </pc:sldMkLst>
        <pc:spChg chg="mod">
          <ac:chgData name="Jacob Nielsen (abs)" userId="7a7f09df-3a43-4ef2-9caa-1fa5c14ad486" providerId="ADAL" clId="{76B095BB-2A76-4306-BEF3-8AC67504FAC1}" dt="2023-05-24T18:54:42.750" v="1094" actId="404"/>
          <ac:spMkLst>
            <pc:docMk/>
            <pc:sldMk cId="4115834753" sldId="265"/>
            <ac:spMk id="2" creationId="{BC2DDD4D-4C48-19EA-324C-66719143DFF6}"/>
          </ac:spMkLst>
        </pc:spChg>
        <pc:spChg chg="mod ord">
          <ac:chgData name="Jacob Nielsen (abs)" userId="7a7f09df-3a43-4ef2-9caa-1fa5c14ad486" providerId="ADAL" clId="{76B095BB-2A76-4306-BEF3-8AC67504FAC1}" dt="2023-05-24T18:48:38.080" v="617" actId="26606"/>
          <ac:spMkLst>
            <pc:docMk/>
            <pc:sldMk cId="4115834753" sldId="265"/>
            <ac:spMk id="3" creationId="{2BB431C1-08DD-61C6-246A-0737A122CE40}"/>
          </ac:spMkLst>
        </pc:spChg>
        <pc:spChg chg="add">
          <ac:chgData name="Jacob Nielsen (abs)" userId="7a7f09df-3a43-4ef2-9caa-1fa5c14ad486" providerId="ADAL" clId="{76B095BB-2A76-4306-BEF3-8AC67504FAC1}" dt="2023-05-24T18:48:38.080" v="617" actId="26606"/>
          <ac:spMkLst>
            <pc:docMk/>
            <pc:sldMk cId="4115834753" sldId="265"/>
            <ac:spMk id="10" creationId="{A2679492-7988-4050-9056-542444452411}"/>
          </ac:spMkLst>
        </pc:spChg>
        <pc:spChg chg="add">
          <ac:chgData name="Jacob Nielsen (abs)" userId="7a7f09df-3a43-4ef2-9caa-1fa5c14ad486" providerId="ADAL" clId="{76B095BB-2A76-4306-BEF3-8AC67504FAC1}" dt="2023-05-24T18:48:38.080" v="617" actId="26606"/>
          <ac:spMkLst>
            <pc:docMk/>
            <pc:sldMk cId="4115834753" sldId="265"/>
            <ac:spMk id="12" creationId="{B091B163-7D61-4891-ABCF-5C13D9C418D0}"/>
          </ac:spMkLst>
        </pc:spChg>
        <pc:picChg chg="add mod">
          <ac:chgData name="Jacob Nielsen (abs)" userId="7a7f09df-3a43-4ef2-9caa-1fa5c14ad486" providerId="ADAL" clId="{76B095BB-2A76-4306-BEF3-8AC67504FAC1}" dt="2023-05-24T18:48:38.080" v="617" actId="26606"/>
          <ac:picMkLst>
            <pc:docMk/>
            <pc:sldMk cId="4115834753" sldId="265"/>
            <ac:picMk id="5" creationId="{EEFBECB5-0589-AF7E-8897-28A3DFCA2633}"/>
          </ac:picMkLst>
        </pc:picChg>
        <pc:cxnChg chg="add">
          <ac:chgData name="Jacob Nielsen (abs)" userId="7a7f09df-3a43-4ef2-9caa-1fa5c14ad486" providerId="ADAL" clId="{76B095BB-2A76-4306-BEF3-8AC67504FAC1}" dt="2023-05-24T18:48:38.080" v="617" actId="26606"/>
          <ac:cxnSpMkLst>
            <pc:docMk/>
            <pc:sldMk cId="4115834753" sldId="265"/>
            <ac:cxnSpMk id="14" creationId="{C49DA8F6-BCC1-4447-B54C-57856834B94B}"/>
          </ac:cxnSpMkLst>
        </pc:cxnChg>
      </pc:sldChg>
      <pc:sldChg chg="addSp modSp new mod setBg">
        <pc:chgData name="Jacob Nielsen (abs)" userId="7a7f09df-3a43-4ef2-9caa-1fa5c14ad486" providerId="ADAL" clId="{76B095BB-2A76-4306-BEF3-8AC67504FAC1}" dt="2023-05-24T18:49:05.463" v="708" actId="20577"/>
        <pc:sldMkLst>
          <pc:docMk/>
          <pc:sldMk cId="3577604737" sldId="266"/>
        </pc:sldMkLst>
        <pc:spChg chg="mod">
          <ac:chgData name="Jacob Nielsen (abs)" userId="7a7f09df-3a43-4ef2-9caa-1fa5c14ad486" providerId="ADAL" clId="{76B095BB-2A76-4306-BEF3-8AC67504FAC1}" dt="2023-05-24T18:47:52.418" v="612" actId="26606"/>
          <ac:spMkLst>
            <pc:docMk/>
            <pc:sldMk cId="3577604737" sldId="266"/>
            <ac:spMk id="2" creationId="{D9505378-DA52-5976-916F-2AB8E2173003}"/>
          </ac:spMkLst>
        </pc:spChg>
        <pc:spChg chg="mod ord">
          <ac:chgData name="Jacob Nielsen (abs)" userId="7a7f09df-3a43-4ef2-9caa-1fa5c14ad486" providerId="ADAL" clId="{76B095BB-2A76-4306-BEF3-8AC67504FAC1}" dt="2023-05-24T18:49:05.463" v="708" actId="20577"/>
          <ac:spMkLst>
            <pc:docMk/>
            <pc:sldMk cId="3577604737" sldId="266"/>
            <ac:spMk id="3" creationId="{80B1E2F5-FA85-5932-17DA-715E781CA859}"/>
          </ac:spMkLst>
        </pc:spChg>
        <pc:spChg chg="add">
          <ac:chgData name="Jacob Nielsen (abs)" userId="7a7f09df-3a43-4ef2-9caa-1fa5c14ad486" providerId="ADAL" clId="{76B095BB-2A76-4306-BEF3-8AC67504FAC1}" dt="2023-05-24T18:47:52.418" v="612" actId="26606"/>
          <ac:spMkLst>
            <pc:docMk/>
            <pc:sldMk cId="3577604737" sldId="266"/>
            <ac:spMk id="10" creationId="{A2679492-7988-4050-9056-542444452411}"/>
          </ac:spMkLst>
        </pc:spChg>
        <pc:spChg chg="add">
          <ac:chgData name="Jacob Nielsen (abs)" userId="7a7f09df-3a43-4ef2-9caa-1fa5c14ad486" providerId="ADAL" clId="{76B095BB-2A76-4306-BEF3-8AC67504FAC1}" dt="2023-05-24T18:47:52.418" v="612" actId="26606"/>
          <ac:spMkLst>
            <pc:docMk/>
            <pc:sldMk cId="3577604737" sldId="266"/>
            <ac:spMk id="12" creationId="{B091B163-7D61-4891-ABCF-5C13D9C418D0}"/>
          </ac:spMkLst>
        </pc:spChg>
        <pc:picChg chg="add mod">
          <ac:chgData name="Jacob Nielsen (abs)" userId="7a7f09df-3a43-4ef2-9caa-1fa5c14ad486" providerId="ADAL" clId="{76B095BB-2A76-4306-BEF3-8AC67504FAC1}" dt="2023-05-24T18:47:52.418" v="612" actId="26606"/>
          <ac:picMkLst>
            <pc:docMk/>
            <pc:sldMk cId="3577604737" sldId="266"/>
            <ac:picMk id="5" creationId="{CA28C9DA-81FE-91FF-6C2A-7307C2A78690}"/>
          </ac:picMkLst>
        </pc:picChg>
        <pc:cxnChg chg="add">
          <ac:chgData name="Jacob Nielsen (abs)" userId="7a7f09df-3a43-4ef2-9caa-1fa5c14ad486" providerId="ADAL" clId="{76B095BB-2A76-4306-BEF3-8AC67504FAC1}" dt="2023-05-24T18:47:52.418" v="612" actId="26606"/>
          <ac:cxnSpMkLst>
            <pc:docMk/>
            <pc:sldMk cId="3577604737" sldId="266"/>
            <ac:cxnSpMk id="14" creationId="{C49DA8F6-BCC1-4447-B54C-57856834B94B}"/>
          </ac:cxnSpMkLst>
        </pc:cxnChg>
      </pc:sldChg>
      <pc:sldChg chg="addSp modSp new mod setBg">
        <pc:chgData name="Jacob Nielsen (abs)" userId="7a7f09df-3a43-4ef2-9caa-1fa5c14ad486" providerId="ADAL" clId="{76B095BB-2A76-4306-BEF3-8AC67504FAC1}" dt="2023-05-24T18:54:09.373" v="1053" actId="20577"/>
        <pc:sldMkLst>
          <pc:docMk/>
          <pc:sldMk cId="3124680733" sldId="267"/>
        </pc:sldMkLst>
        <pc:spChg chg="mod">
          <ac:chgData name="Jacob Nielsen (abs)" userId="7a7f09df-3a43-4ef2-9caa-1fa5c14ad486" providerId="ADAL" clId="{76B095BB-2A76-4306-BEF3-8AC67504FAC1}" dt="2023-05-24T18:54:09.373" v="1053" actId="20577"/>
          <ac:spMkLst>
            <pc:docMk/>
            <pc:sldMk cId="3124680733" sldId="267"/>
            <ac:spMk id="2" creationId="{B2B65FB0-338B-F918-E6D4-BAAF712AB68F}"/>
          </ac:spMkLst>
        </pc:spChg>
        <pc:spChg chg="mod ord">
          <ac:chgData name="Jacob Nielsen (abs)" userId="7a7f09df-3a43-4ef2-9caa-1fa5c14ad486" providerId="ADAL" clId="{76B095BB-2A76-4306-BEF3-8AC67504FAC1}" dt="2023-05-24T18:53:31.602" v="1033" actId="20577"/>
          <ac:spMkLst>
            <pc:docMk/>
            <pc:sldMk cId="3124680733" sldId="267"/>
            <ac:spMk id="3" creationId="{33761E03-3F6F-6A7D-698E-AA7244F21159}"/>
          </ac:spMkLst>
        </pc:spChg>
        <pc:spChg chg="add">
          <ac:chgData name="Jacob Nielsen (abs)" userId="7a7f09df-3a43-4ef2-9caa-1fa5c14ad486" providerId="ADAL" clId="{76B095BB-2A76-4306-BEF3-8AC67504FAC1}" dt="2023-05-24T18:52:22.654" v="900" actId="26606"/>
          <ac:spMkLst>
            <pc:docMk/>
            <pc:sldMk cId="3124680733" sldId="267"/>
            <ac:spMk id="14" creationId="{A2679492-7988-4050-9056-542444452411}"/>
          </ac:spMkLst>
        </pc:spChg>
        <pc:spChg chg="add">
          <ac:chgData name="Jacob Nielsen (abs)" userId="7a7f09df-3a43-4ef2-9caa-1fa5c14ad486" providerId="ADAL" clId="{76B095BB-2A76-4306-BEF3-8AC67504FAC1}" dt="2023-05-24T18:52:22.654" v="900" actId="26606"/>
          <ac:spMkLst>
            <pc:docMk/>
            <pc:sldMk cId="3124680733" sldId="267"/>
            <ac:spMk id="16" creationId="{B091B163-7D61-4891-ABCF-5C13D9C418D0}"/>
          </ac:spMkLst>
        </pc:spChg>
        <pc:picChg chg="add mod">
          <ac:chgData name="Jacob Nielsen (abs)" userId="7a7f09df-3a43-4ef2-9caa-1fa5c14ad486" providerId="ADAL" clId="{76B095BB-2A76-4306-BEF3-8AC67504FAC1}" dt="2023-05-24T18:52:22.654" v="900" actId="26606"/>
          <ac:picMkLst>
            <pc:docMk/>
            <pc:sldMk cId="3124680733" sldId="267"/>
            <ac:picMk id="5" creationId="{D410351B-DEF5-6C73-BADF-0BD3C28D2C2D}"/>
          </ac:picMkLst>
        </pc:picChg>
        <pc:picChg chg="add mod ord">
          <ac:chgData name="Jacob Nielsen (abs)" userId="7a7f09df-3a43-4ef2-9caa-1fa5c14ad486" providerId="ADAL" clId="{76B095BB-2A76-4306-BEF3-8AC67504FAC1}" dt="2023-05-24T18:52:22.654" v="900" actId="26606"/>
          <ac:picMkLst>
            <pc:docMk/>
            <pc:sldMk cId="3124680733" sldId="267"/>
            <ac:picMk id="7" creationId="{3DB2D77D-5E77-967C-5C63-B3F484BA59D2}"/>
          </ac:picMkLst>
        </pc:picChg>
        <pc:picChg chg="add mod">
          <ac:chgData name="Jacob Nielsen (abs)" userId="7a7f09df-3a43-4ef2-9caa-1fa5c14ad486" providerId="ADAL" clId="{76B095BB-2A76-4306-BEF3-8AC67504FAC1}" dt="2023-05-24T18:52:22.654" v="900" actId="26606"/>
          <ac:picMkLst>
            <pc:docMk/>
            <pc:sldMk cId="3124680733" sldId="267"/>
            <ac:picMk id="9" creationId="{F3D63249-5CE9-BAB5-1A9F-882E47802C2C}"/>
          </ac:picMkLst>
        </pc:picChg>
        <pc:cxnChg chg="add">
          <ac:chgData name="Jacob Nielsen (abs)" userId="7a7f09df-3a43-4ef2-9caa-1fa5c14ad486" providerId="ADAL" clId="{76B095BB-2A76-4306-BEF3-8AC67504FAC1}" dt="2023-05-24T18:52:22.654" v="900" actId="26606"/>
          <ac:cxnSpMkLst>
            <pc:docMk/>
            <pc:sldMk cId="3124680733" sldId="267"/>
            <ac:cxnSpMk id="18" creationId="{C49DA8F6-BCC1-4447-B54C-57856834B94B}"/>
          </ac:cxnSpMkLst>
        </pc:cxnChg>
      </pc:sldChg>
      <pc:sldChg chg="addSp delSp modSp new mod setBg addAnim modAnim">
        <pc:chgData name="Jacob Nielsen (abs)" userId="7a7f09df-3a43-4ef2-9caa-1fa5c14ad486" providerId="ADAL" clId="{76B095BB-2A76-4306-BEF3-8AC67504FAC1}" dt="2023-05-24T19:01:09.625" v="1493"/>
        <pc:sldMkLst>
          <pc:docMk/>
          <pc:sldMk cId="32229200" sldId="268"/>
        </pc:sldMkLst>
        <pc:spChg chg="mod">
          <ac:chgData name="Jacob Nielsen (abs)" userId="7a7f09df-3a43-4ef2-9caa-1fa5c14ad486" providerId="ADAL" clId="{76B095BB-2A76-4306-BEF3-8AC67504FAC1}" dt="2023-05-24T19:00:45.359" v="1492" actId="26606"/>
          <ac:spMkLst>
            <pc:docMk/>
            <pc:sldMk cId="32229200" sldId="268"/>
            <ac:spMk id="2" creationId="{D4A70EB2-EAD9-A1B0-BF1D-90931B919177}"/>
          </ac:spMkLst>
        </pc:spChg>
        <pc:spChg chg="mod ord">
          <ac:chgData name="Jacob Nielsen (abs)" userId="7a7f09df-3a43-4ef2-9caa-1fa5c14ad486" providerId="ADAL" clId="{76B095BB-2A76-4306-BEF3-8AC67504FAC1}" dt="2023-05-24T19:00:45.359" v="1492" actId="26606"/>
          <ac:spMkLst>
            <pc:docMk/>
            <pc:sldMk cId="32229200" sldId="268"/>
            <ac:spMk id="3" creationId="{CC6CB9F3-51B0-F57A-1B09-547AB42C69D8}"/>
          </ac:spMkLst>
        </pc:spChg>
        <pc:spChg chg="add del">
          <ac:chgData name="Jacob Nielsen (abs)" userId="7a7f09df-3a43-4ef2-9caa-1fa5c14ad486" providerId="ADAL" clId="{76B095BB-2A76-4306-BEF3-8AC67504FAC1}" dt="2023-05-24T19:00:45.359" v="1492" actId="26606"/>
          <ac:spMkLst>
            <pc:docMk/>
            <pc:sldMk cId="32229200" sldId="268"/>
            <ac:spMk id="10" creationId="{A2679492-7988-4050-9056-542444452411}"/>
          </ac:spMkLst>
        </pc:spChg>
        <pc:spChg chg="add del">
          <ac:chgData name="Jacob Nielsen (abs)" userId="7a7f09df-3a43-4ef2-9caa-1fa5c14ad486" providerId="ADAL" clId="{76B095BB-2A76-4306-BEF3-8AC67504FAC1}" dt="2023-05-24T19:00:45.359" v="1492" actId="26606"/>
          <ac:spMkLst>
            <pc:docMk/>
            <pc:sldMk cId="32229200" sldId="268"/>
            <ac:spMk id="12" creationId="{B091B163-7D61-4891-ABCF-5C13D9C418D0}"/>
          </ac:spMkLst>
        </pc:spChg>
        <pc:spChg chg="add del">
          <ac:chgData name="Jacob Nielsen (abs)" userId="7a7f09df-3a43-4ef2-9caa-1fa5c14ad486" providerId="ADAL" clId="{76B095BB-2A76-4306-BEF3-8AC67504FAC1}" dt="2023-05-24T19:00:43.618" v="1489" actId="26606"/>
          <ac:spMkLst>
            <pc:docMk/>
            <pc:sldMk cId="32229200" sldId="268"/>
            <ac:spMk id="19" creationId="{A2679492-7988-4050-9056-542444452411}"/>
          </ac:spMkLst>
        </pc:spChg>
        <pc:spChg chg="add del">
          <ac:chgData name="Jacob Nielsen (abs)" userId="7a7f09df-3a43-4ef2-9caa-1fa5c14ad486" providerId="ADAL" clId="{76B095BB-2A76-4306-BEF3-8AC67504FAC1}" dt="2023-05-24T19:00:43.618" v="1489" actId="26606"/>
          <ac:spMkLst>
            <pc:docMk/>
            <pc:sldMk cId="32229200" sldId="268"/>
            <ac:spMk id="21" creationId="{B091B163-7D61-4891-ABCF-5C13D9C418D0}"/>
          </ac:spMkLst>
        </pc:spChg>
        <pc:spChg chg="add del">
          <ac:chgData name="Jacob Nielsen (abs)" userId="7a7f09df-3a43-4ef2-9caa-1fa5c14ad486" providerId="ADAL" clId="{76B095BB-2A76-4306-BEF3-8AC67504FAC1}" dt="2023-05-24T19:00:45.344" v="1491" actId="26606"/>
          <ac:spMkLst>
            <pc:docMk/>
            <pc:sldMk cId="32229200" sldId="268"/>
            <ac:spMk id="25" creationId="{A2679492-7988-4050-9056-542444452411}"/>
          </ac:spMkLst>
        </pc:spChg>
        <pc:spChg chg="add del">
          <ac:chgData name="Jacob Nielsen (abs)" userId="7a7f09df-3a43-4ef2-9caa-1fa5c14ad486" providerId="ADAL" clId="{76B095BB-2A76-4306-BEF3-8AC67504FAC1}" dt="2023-05-24T19:00:45.344" v="1491" actId="26606"/>
          <ac:spMkLst>
            <pc:docMk/>
            <pc:sldMk cId="32229200" sldId="268"/>
            <ac:spMk id="26" creationId="{B091B163-7D61-4891-ABCF-5C13D9C418D0}"/>
          </ac:spMkLst>
        </pc:spChg>
        <pc:spChg chg="add">
          <ac:chgData name="Jacob Nielsen (abs)" userId="7a7f09df-3a43-4ef2-9caa-1fa5c14ad486" providerId="ADAL" clId="{76B095BB-2A76-4306-BEF3-8AC67504FAC1}" dt="2023-05-24T19:00:45.359" v="1492" actId="26606"/>
          <ac:spMkLst>
            <pc:docMk/>
            <pc:sldMk cId="32229200" sldId="268"/>
            <ac:spMk id="29" creationId="{A2679492-7988-4050-9056-542444452411}"/>
          </ac:spMkLst>
        </pc:spChg>
        <pc:spChg chg="add">
          <ac:chgData name="Jacob Nielsen (abs)" userId="7a7f09df-3a43-4ef2-9caa-1fa5c14ad486" providerId="ADAL" clId="{76B095BB-2A76-4306-BEF3-8AC67504FAC1}" dt="2023-05-24T19:00:45.359" v="1492" actId="26606"/>
          <ac:spMkLst>
            <pc:docMk/>
            <pc:sldMk cId="32229200" sldId="268"/>
            <ac:spMk id="30" creationId="{B091B163-7D61-4891-ABCF-5C13D9C418D0}"/>
          </ac:spMkLst>
        </pc:spChg>
        <pc:picChg chg="add mod">
          <ac:chgData name="Jacob Nielsen (abs)" userId="7a7f09df-3a43-4ef2-9caa-1fa5c14ad486" providerId="ADAL" clId="{76B095BB-2A76-4306-BEF3-8AC67504FAC1}" dt="2023-05-24T18:56:43.789" v="1143" actId="26606"/>
          <ac:picMkLst>
            <pc:docMk/>
            <pc:sldMk cId="32229200" sldId="268"/>
            <ac:picMk id="5" creationId="{3000CA11-E273-C4FF-DF82-B29B92FC4377}"/>
          </ac:picMkLst>
        </pc:picChg>
        <pc:cxnChg chg="add del">
          <ac:chgData name="Jacob Nielsen (abs)" userId="7a7f09df-3a43-4ef2-9caa-1fa5c14ad486" providerId="ADAL" clId="{76B095BB-2A76-4306-BEF3-8AC67504FAC1}" dt="2023-05-24T19:00:45.359" v="1492" actId="26606"/>
          <ac:cxnSpMkLst>
            <pc:docMk/>
            <pc:sldMk cId="32229200" sldId="268"/>
            <ac:cxnSpMk id="14" creationId="{C49DA8F6-BCC1-4447-B54C-57856834B94B}"/>
          </ac:cxnSpMkLst>
        </pc:cxnChg>
        <pc:cxnChg chg="add del">
          <ac:chgData name="Jacob Nielsen (abs)" userId="7a7f09df-3a43-4ef2-9caa-1fa5c14ad486" providerId="ADAL" clId="{76B095BB-2A76-4306-BEF3-8AC67504FAC1}" dt="2023-05-24T19:00:43.618" v="1489" actId="26606"/>
          <ac:cxnSpMkLst>
            <pc:docMk/>
            <pc:sldMk cId="32229200" sldId="268"/>
            <ac:cxnSpMk id="23" creationId="{C49DA8F6-BCC1-4447-B54C-57856834B94B}"/>
          </ac:cxnSpMkLst>
        </pc:cxnChg>
        <pc:cxnChg chg="add del">
          <ac:chgData name="Jacob Nielsen (abs)" userId="7a7f09df-3a43-4ef2-9caa-1fa5c14ad486" providerId="ADAL" clId="{76B095BB-2A76-4306-BEF3-8AC67504FAC1}" dt="2023-05-24T19:00:45.344" v="1491" actId="26606"/>
          <ac:cxnSpMkLst>
            <pc:docMk/>
            <pc:sldMk cId="32229200" sldId="268"/>
            <ac:cxnSpMk id="27" creationId="{C49DA8F6-BCC1-4447-B54C-57856834B94B}"/>
          </ac:cxnSpMkLst>
        </pc:cxnChg>
        <pc:cxnChg chg="add">
          <ac:chgData name="Jacob Nielsen (abs)" userId="7a7f09df-3a43-4ef2-9caa-1fa5c14ad486" providerId="ADAL" clId="{76B095BB-2A76-4306-BEF3-8AC67504FAC1}" dt="2023-05-24T19:00:45.359" v="1492" actId="26606"/>
          <ac:cxnSpMkLst>
            <pc:docMk/>
            <pc:sldMk cId="32229200" sldId="268"/>
            <ac:cxnSpMk id="31" creationId="{C49DA8F6-BCC1-4447-B54C-57856834B94B}"/>
          </ac:cxnSpMkLst>
        </pc:cxnChg>
      </pc:sldChg>
      <pc:sldChg chg="addSp delSp modSp new mod setBg">
        <pc:chgData name="Jacob Nielsen (abs)" userId="7a7f09df-3a43-4ef2-9caa-1fa5c14ad486" providerId="ADAL" clId="{76B095BB-2A76-4306-BEF3-8AC67504FAC1}" dt="2023-05-24T19:02:07.068" v="1521" actId="26606"/>
        <pc:sldMkLst>
          <pc:docMk/>
          <pc:sldMk cId="4239265154" sldId="269"/>
        </pc:sldMkLst>
        <pc:spChg chg="mod">
          <ac:chgData name="Jacob Nielsen (abs)" userId="7a7f09df-3a43-4ef2-9caa-1fa5c14ad486" providerId="ADAL" clId="{76B095BB-2A76-4306-BEF3-8AC67504FAC1}" dt="2023-05-24T19:02:07.068" v="1521" actId="26606"/>
          <ac:spMkLst>
            <pc:docMk/>
            <pc:sldMk cId="4239265154" sldId="269"/>
            <ac:spMk id="2" creationId="{A33C1BB0-5EA3-E59B-4C65-F8E68A42AD31}"/>
          </ac:spMkLst>
        </pc:spChg>
        <pc:spChg chg="add del">
          <ac:chgData name="Jacob Nielsen (abs)" userId="7a7f09df-3a43-4ef2-9caa-1fa5c14ad486" providerId="ADAL" clId="{76B095BB-2A76-4306-BEF3-8AC67504FAC1}" dt="2023-05-24T19:02:07.068" v="1521" actId="26606"/>
          <ac:spMkLst>
            <pc:docMk/>
            <pc:sldMk cId="4239265154" sldId="269"/>
            <ac:spMk id="3" creationId="{3ECC9CDE-7673-9E68-56FE-10792E7C0A5D}"/>
          </ac:spMkLst>
        </pc:spChg>
        <pc:spChg chg="add del">
          <ac:chgData name="Jacob Nielsen (abs)" userId="7a7f09df-3a43-4ef2-9caa-1fa5c14ad486" providerId="ADAL" clId="{76B095BB-2A76-4306-BEF3-8AC67504FAC1}" dt="2023-05-24T19:02:07.053" v="1520" actId="26606"/>
          <ac:spMkLst>
            <pc:docMk/>
            <pc:sldMk cId="4239265154" sldId="269"/>
            <ac:spMk id="11" creationId="{4063B759-00FC-46D1-9898-8E8625268FAF}"/>
          </ac:spMkLst>
        </pc:spChg>
        <pc:spChg chg="add">
          <ac:chgData name="Jacob Nielsen (abs)" userId="7a7f09df-3a43-4ef2-9caa-1fa5c14ad486" providerId="ADAL" clId="{76B095BB-2A76-4306-BEF3-8AC67504FAC1}" dt="2023-05-24T19:02:07.068" v="1521" actId="26606"/>
          <ac:spMkLst>
            <pc:docMk/>
            <pc:sldMk cId="4239265154" sldId="269"/>
            <ac:spMk id="12" creationId="{158B3569-73B2-4D05-8E95-886A6EE17F1F}"/>
          </ac:spMkLst>
        </pc:spChg>
        <pc:spChg chg="add del">
          <ac:chgData name="Jacob Nielsen (abs)" userId="7a7f09df-3a43-4ef2-9caa-1fa5c14ad486" providerId="ADAL" clId="{76B095BB-2A76-4306-BEF3-8AC67504FAC1}" dt="2023-05-24T19:02:07.053" v="1520" actId="26606"/>
          <ac:spMkLst>
            <pc:docMk/>
            <pc:sldMk cId="4239265154" sldId="269"/>
            <ac:spMk id="13" creationId="{D5B012D8-7F27-4758-9AC6-C889B154BD73}"/>
          </ac:spMkLst>
        </pc:spChg>
        <pc:spChg chg="add">
          <ac:chgData name="Jacob Nielsen (abs)" userId="7a7f09df-3a43-4ef2-9caa-1fa5c14ad486" providerId="ADAL" clId="{76B095BB-2A76-4306-BEF3-8AC67504FAC1}" dt="2023-05-24T19:02:07.068" v="1521" actId="26606"/>
          <ac:spMkLst>
            <pc:docMk/>
            <pc:sldMk cId="4239265154" sldId="269"/>
            <ac:spMk id="14" creationId="{B71758F4-3F46-45DA-8AC5-4E508DA080BA}"/>
          </ac:spMkLst>
        </pc:spChg>
        <pc:spChg chg="add">
          <ac:chgData name="Jacob Nielsen (abs)" userId="7a7f09df-3a43-4ef2-9caa-1fa5c14ad486" providerId="ADAL" clId="{76B095BB-2A76-4306-BEF3-8AC67504FAC1}" dt="2023-05-24T19:02:07.068" v="1521" actId="26606"/>
          <ac:spMkLst>
            <pc:docMk/>
            <pc:sldMk cId="4239265154" sldId="269"/>
            <ac:spMk id="18" creationId="{8D61482F-F3C5-4D66-8C5D-C6BBE3E1275C}"/>
          </ac:spMkLst>
        </pc:spChg>
        <pc:picChg chg="add del">
          <ac:chgData name="Jacob Nielsen (abs)" userId="7a7f09df-3a43-4ef2-9caa-1fa5c14ad486" providerId="ADAL" clId="{76B095BB-2A76-4306-BEF3-8AC67504FAC1}" dt="2023-05-24T19:02:07.053" v="1520" actId="26606"/>
          <ac:picMkLst>
            <pc:docMk/>
            <pc:sldMk cId="4239265154" sldId="269"/>
            <ac:picMk id="5" creationId="{191A9807-FA19-7F71-DB49-E5E506B96ED4}"/>
          </ac:picMkLst>
        </pc:picChg>
        <pc:picChg chg="add">
          <ac:chgData name="Jacob Nielsen (abs)" userId="7a7f09df-3a43-4ef2-9caa-1fa5c14ad486" providerId="ADAL" clId="{76B095BB-2A76-4306-BEF3-8AC67504FAC1}" dt="2023-05-24T19:02:07.068" v="1521" actId="26606"/>
          <ac:picMkLst>
            <pc:docMk/>
            <pc:sldMk cId="4239265154" sldId="269"/>
            <ac:picMk id="7" creationId="{5C4CFCAA-CF42-D25E-319B-55DEFC54300E}"/>
          </ac:picMkLst>
        </pc:picChg>
        <pc:cxnChg chg="add del">
          <ac:chgData name="Jacob Nielsen (abs)" userId="7a7f09df-3a43-4ef2-9caa-1fa5c14ad486" providerId="ADAL" clId="{76B095BB-2A76-4306-BEF3-8AC67504FAC1}" dt="2023-05-24T19:02:07.053" v="1520" actId="26606"/>
          <ac:cxnSpMkLst>
            <pc:docMk/>
            <pc:sldMk cId="4239265154" sldId="269"/>
            <ac:cxnSpMk id="9" creationId="{D1B787A8-0D67-4B7E-9B48-86BD906AB6B5}"/>
          </ac:cxnSpMkLst>
        </pc:cxnChg>
        <pc:cxnChg chg="add">
          <ac:chgData name="Jacob Nielsen (abs)" userId="7a7f09df-3a43-4ef2-9caa-1fa5c14ad486" providerId="ADAL" clId="{76B095BB-2A76-4306-BEF3-8AC67504FAC1}" dt="2023-05-24T19:02:07.068" v="1521" actId="26606"/>
          <ac:cxnSpMkLst>
            <pc:docMk/>
            <pc:sldMk cId="4239265154" sldId="269"/>
            <ac:cxnSpMk id="10" creationId="{D1B787A8-0D67-4B7E-9B48-86BD906AB6B5}"/>
          </ac:cxnSpMkLst>
        </pc:cxnChg>
        <pc:cxnChg chg="add">
          <ac:chgData name="Jacob Nielsen (abs)" userId="7a7f09df-3a43-4ef2-9caa-1fa5c14ad486" providerId="ADAL" clId="{76B095BB-2A76-4306-BEF3-8AC67504FAC1}" dt="2023-05-24T19:02:07.068" v="1521" actId="26606"/>
          <ac:cxnSpMkLst>
            <pc:docMk/>
            <pc:sldMk cId="4239265154" sldId="269"/>
            <ac:cxnSpMk id="16" creationId="{56020367-4FD5-4596-8E10-C5F095CD8DBF}"/>
          </ac:cxnSpMkLst>
        </pc:cxnChg>
      </pc:sldChg>
    </pc:docChg>
  </pc:docChgLst>
  <pc:docChgLst>
    <pc:chgData name="Jacob Nielsen (abs)" userId="7a7f09df-3a43-4ef2-9caa-1fa5c14ad486" providerId="ADAL" clId="{14FAAF79-3941-4A7B-86B4-22D094358FC8}"/>
    <pc:docChg chg="undo custSel modSld">
      <pc:chgData name="Jacob Nielsen (abs)" userId="7a7f09df-3a43-4ef2-9caa-1fa5c14ad486" providerId="ADAL" clId="{14FAAF79-3941-4A7B-86B4-22D094358FC8}" dt="2024-08-30T10:58:33.131" v="13"/>
      <pc:docMkLst>
        <pc:docMk/>
      </pc:docMkLst>
      <pc:sldChg chg="modSp mod">
        <pc:chgData name="Jacob Nielsen (abs)" userId="7a7f09df-3a43-4ef2-9caa-1fa5c14ad486" providerId="ADAL" clId="{14FAAF79-3941-4A7B-86B4-22D094358FC8}" dt="2024-08-30T10:58:33.131" v="13"/>
        <pc:sldMkLst>
          <pc:docMk/>
          <pc:sldMk cId="2182353280" sldId="256"/>
        </pc:sldMkLst>
        <pc:spChg chg="mod">
          <ac:chgData name="Jacob Nielsen (abs)" userId="7a7f09df-3a43-4ef2-9caa-1fa5c14ad486" providerId="ADAL" clId="{14FAAF79-3941-4A7B-86B4-22D094358FC8}" dt="2024-08-30T10:58:31.193" v="10" actId="1076"/>
          <ac:spMkLst>
            <pc:docMk/>
            <pc:sldMk cId="2182353280" sldId="256"/>
            <ac:spMk id="2" creationId="{4E8A6A8A-C78E-6126-8D9E-158C0BE80043}"/>
          </ac:spMkLst>
        </pc:spChg>
        <pc:spChg chg="mod">
          <ac:chgData name="Jacob Nielsen (abs)" userId="7a7f09df-3a43-4ef2-9caa-1fa5c14ad486" providerId="ADAL" clId="{14FAAF79-3941-4A7B-86B4-22D094358FC8}" dt="2024-08-30T10:58:33.131" v="13"/>
          <ac:spMkLst>
            <pc:docMk/>
            <pc:sldMk cId="2182353280" sldId="256"/>
            <ac:spMk id="3" creationId="{CDA6D44B-3E61-8F51-9189-2A509D304920}"/>
          </ac:spMkLst>
        </pc:spChg>
        <pc:picChg chg="mod">
          <ac:chgData name="Jacob Nielsen (abs)" userId="7a7f09df-3a43-4ef2-9caa-1fa5c14ad486" providerId="ADAL" clId="{14FAAF79-3941-4A7B-86B4-22D094358FC8}" dt="2024-08-30T10:58:06.967" v="7" actId="1076"/>
          <ac:picMkLst>
            <pc:docMk/>
            <pc:sldMk cId="2182353280" sldId="256"/>
            <ac:picMk id="4" creationId="{AED98C49-C04B-5E44-03A4-38F4136A7EA8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54689-B2FA-4077-8CBE-498DF956B7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36C493-F20F-46F6-8590-4B1D9108E8BB}">
      <dgm:prSet/>
      <dgm:spPr/>
      <dgm:t>
        <a:bodyPr/>
        <a:lstStyle/>
        <a:p>
          <a:r>
            <a:rPr lang="en-GB" dirty="0"/>
            <a:t>Climate change </a:t>
          </a:r>
        </a:p>
        <a:p>
          <a:r>
            <a:rPr lang="en-GB" dirty="0"/>
            <a:t>(1-4 story, 1-8 info, 1-8 issue cards)</a:t>
          </a:r>
          <a:endParaRPr lang="en-US" dirty="0"/>
        </a:p>
      </dgm:t>
    </dgm:pt>
    <dgm:pt modelId="{95D39558-5F9F-4E79-8590-953D1A686C64}" type="parTrans" cxnId="{07601EFA-6439-4425-8FFB-805D5CFC84BC}">
      <dgm:prSet/>
      <dgm:spPr/>
      <dgm:t>
        <a:bodyPr/>
        <a:lstStyle/>
        <a:p>
          <a:endParaRPr lang="en-US"/>
        </a:p>
      </dgm:t>
    </dgm:pt>
    <dgm:pt modelId="{C5C15C12-1CD3-4E06-90C1-8C067FDA5A7D}" type="sibTrans" cxnId="{07601EFA-6439-4425-8FFB-805D5CFC84BC}">
      <dgm:prSet/>
      <dgm:spPr/>
      <dgm:t>
        <a:bodyPr/>
        <a:lstStyle/>
        <a:p>
          <a:endParaRPr lang="en-US"/>
        </a:p>
      </dgm:t>
    </dgm:pt>
    <dgm:pt modelId="{0A2215BB-1BD1-405E-B4E4-4A0E99AD1A9B}">
      <dgm:prSet/>
      <dgm:spPr/>
      <dgm:t>
        <a:bodyPr/>
        <a:lstStyle/>
        <a:p>
          <a:r>
            <a:rPr lang="en-GB" dirty="0"/>
            <a:t>CCUS		</a:t>
          </a:r>
        </a:p>
        <a:p>
          <a:r>
            <a:rPr lang="en-GB" dirty="0"/>
            <a:t>(5-8 story, 9-16 info, 9-16 issue cards)</a:t>
          </a:r>
          <a:endParaRPr lang="en-US" dirty="0"/>
        </a:p>
      </dgm:t>
    </dgm:pt>
    <dgm:pt modelId="{9671D469-B526-41FD-883C-0C09A371A443}" type="parTrans" cxnId="{810A7455-5E6E-45CA-A5F1-1E9BF4E5D923}">
      <dgm:prSet/>
      <dgm:spPr/>
      <dgm:t>
        <a:bodyPr/>
        <a:lstStyle/>
        <a:p>
          <a:endParaRPr lang="en-US"/>
        </a:p>
      </dgm:t>
    </dgm:pt>
    <dgm:pt modelId="{AB18126F-1D3A-4BE3-983D-B75B5191CDEE}" type="sibTrans" cxnId="{810A7455-5E6E-45CA-A5F1-1E9BF4E5D923}">
      <dgm:prSet/>
      <dgm:spPr/>
      <dgm:t>
        <a:bodyPr/>
        <a:lstStyle/>
        <a:p>
          <a:endParaRPr lang="en-US"/>
        </a:p>
      </dgm:t>
    </dgm:pt>
    <dgm:pt modelId="{7A175708-314A-4E7B-BDEB-4DB3C22491D6}">
      <dgm:prSet/>
      <dgm:spPr/>
      <dgm:t>
        <a:bodyPr/>
        <a:lstStyle/>
        <a:p>
          <a:r>
            <a:rPr lang="en-GB" dirty="0"/>
            <a:t>Impacts </a:t>
          </a:r>
        </a:p>
        <a:p>
          <a:r>
            <a:rPr lang="en-GB" dirty="0"/>
            <a:t>(9-12 story, 17-24 info, 17-24 issue cards)</a:t>
          </a:r>
          <a:endParaRPr lang="en-US" dirty="0"/>
        </a:p>
      </dgm:t>
    </dgm:pt>
    <dgm:pt modelId="{B073E7AD-C804-483F-AF04-D952A3F9C328}" type="parTrans" cxnId="{92A4A1CC-67FE-40F7-9B6B-2A2C2CE6224A}">
      <dgm:prSet/>
      <dgm:spPr/>
      <dgm:t>
        <a:bodyPr/>
        <a:lstStyle/>
        <a:p>
          <a:endParaRPr lang="en-US"/>
        </a:p>
      </dgm:t>
    </dgm:pt>
    <dgm:pt modelId="{642922F9-8D41-4A4E-BD45-0DF123DDA943}" type="sibTrans" cxnId="{92A4A1CC-67FE-40F7-9B6B-2A2C2CE6224A}">
      <dgm:prSet/>
      <dgm:spPr/>
      <dgm:t>
        <a:bodyPr/>
        <a:lstStyle/>
        <a:p>
          <a:endParaRPr lang="en-US"/>
        </a:p>
      </dgm:t>
    </dgm:pt>
    <dgm:pt modelId="{B6930105-FD57-4FB7-B44A-EC3484E6BB57}">
      <dgm:prSet/>
      <dgm:spPr/>
      <dgm:t>
        <a:bodyPr/>
        <a:lstStyle/>
        <a:p>
          <a:r>
            <a:rPr lang="en-GB" dirty="0"/>
            <a:t>Communities	</a:t>
          </a:r>
        </a:p>
        <a:p>
          <a:r>
            <a:rPr lang="en-GB" dirty="0"/>
            <a:t>(13-16 story, 25-32 info, 25-32 issue cards)</a:t>
          </a:r>
          <a:endParaRPr lang="en-US" dirty="0"/>
        </a:p>
      </dgm:t>
    </dgm:pt>
    <dgm:pt modelId="{B94B29F6-9150-4E47-B2FE-3F24729BA956}" type="parTrans" cxnId="{8E54AA97-E9AB-45CC-A5D1-3CEFFC5651CA}">
      <dgm:prSet/>
      <dgm:spPr/>
      <dgm:t>
        <a:bodyPr/>
        <a:lstStyle/>
        <a:p>
          <a:endParaRPr lang="en-US"/>
        </a:p>
      </dgm:t>
    </dgm:pt>
    <dgm:pt modelId="{8C53A474-2EFC-4074-BF67-4D299FCE621D}" type="sibTrans" cxnId="{8E54AA97-E9AB-45CC-A5D1-3CEFFC5651CA}">
      <dgm:prSet/>
      <dgm:spPr/>
      <dgm:t>
        <a:bodyPr/>
        <a:lstStyle/>
        <a:p>
          <a:endParaRPr lang="en-US"/>
        </a:p>
      </dgm:t>
    </dgm:pt>
    <dgm:pt modelId="{3258D525-B20C-4B25-9157-47FB92C6AF95}">
      <dgm:prSet/>
      <dgm:spPr/>
      <dgm:t>
        <a:bodyPr/>
        <a:lstStyle/>
        <a:p>
          <a:r>
            <a:rPr lang="en-GB"/>
            <a:t>Either randomly mix cards or distribute evenly to each player.</a:t>
          </a:r>
          <a:endParaRPr lang="en-US"/>
        </a:p>
      </dgm:t>
    </dgm:pt>
    <dgm:pt modelId="{E292F910-F434-4B7F-B2F2-85ECF630496B}" type="parTrans" cxnId="{6C2F77B0-AF1E-476C-A9C5-A574D64DB9E0}">
      <dgm:prSet/>
      <dgm:spPr/>
      <dgm:t>
        <a:bodyPr/>
        <a:lstStyle/>
        <a:p>
          <a:endParaRPr lang="en-US"/>
        </a:p>
      </dgm:t>
    </dgm:pt>
    <dgm:pt modelId="{01E78621-DDCE-44D1-8653-FB95F4C13EE1}" type="sibTrans" cxnId="{6C2F77B0-AF1E-476C-A9C5-A574D64DB9E0}">
      <dgm:prSet/>
      <dgm:spPr/>
      <dgm:t>
        <a:bodyPr/>
        <a:lstStyle/>
        <a:p>
          <a:endParaRPr lang="en-US"/>
        </a:p>
      </dgm:t>
    </dgm:pt>
    <dgm:pt modelId="{91E79C65-4E3A-461F-B12F-D153943B987E}" type="pres">
      <dgm:prSet presAssocID="{0BD54689-B2FA-4077-8CBE-498DF956B775}" presName="linear" presStyleCnt="0">
        <dgm:presLayoutVars>
          <dgm:animLvl val="lvl"/>
          <dgm:resizeHandles val="exact"/>
        </dgm:presLayoutVars>
      </dgm:prSet>
      <dgm:spPr/>
    </dgm:pt>
    <dgm:pt modelId="{245015C6-9DCB-44F8-A48E-BC31DB85FE16}" type="pres">
      <dgm:prSet presAssocID="{E836C493-F20F-46F6-8590-4B1D9108E8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7051CD-278D-43A9-A8C2-F59633DC9D91}" type="pres">
      <dgm:prSet presAssocID="{C5C15C12-1CD3-4E06-90C1-8C067FDA5A7D}" presName="spacer" presStyleCnt="0"/>
      <dgm:spPr/>
    </dgm:pt>
    <dgm:pt modelId="{A0958AE9-D5B8-4AF4-BF73-5A30DBAE5A9F}" type="pres">
      <dgm:prSet presAssocID="{0A2215BB-1BD1-405E-B4E4-4A0E99AD1A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BED1F1-CA87-4F73-A97C-EFC1EB67D437}" type="pres">
      <dgm:prSet presAssocID="{AB18126F-1D3A-4BE3-983D-B75B5191CDEE}" presName="spacer" presStyleCnt="0"/>
      <dgm:spPr/>
    </dgm:pt>
    <dgm:pt modelId="{93008F52-6E03-4A9E-9EA5-4AFC0C75941F}" type="pres">
      <dgm:prSet presAssocID="{7A175708-314A-4E7B-BDEB-4DB3C22491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1C2859-EE21-4FC5-ADB1-F622F61EF403}" type="pres">
      <dgm:prSet presAssocID="{642922F9-8D41-4A4E-BD45-0DF123DDA943}" presName="spacer" presStyleCnt="0"/>
      <dgm:spPr/>
    </dgm:pt>
    <dgm:pt modelId="{03CDE570-8046-4076-B8FB-947B36F4E45B}" type="pres">
      <dgm:prSet presAssocID="{B6930105-FD57-4FB7-B44A-EC3484E6BB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CDCDBC-7EB8-4986-8EB8-21343A51C2B4}" type="pres">
      <dgm:prSet presAssocID="{8C53A474-2EFC-4074-BF67-4D299FCE621D}" presName="spacer" presStyleCnt="0"/>
      <dgm:spPr/>
    </dgm:pt>
    <dgm:pt modelId="{F8623D32-E977-4BD8-B418-96B6FA17E6E1}" type="pres">
      <dgm:prSet presAssocID="{3258D525-B20C-4B25-9157-47FB92C6AF9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FF32221-DA0C-42F6-887F-2F4DD88D3ED9}" type="presOf" srcId="{7A175708-314A-4E7B-BDEB-4DB3C22491D6}" destId="{93008F52-6E03-4A9E-9EA5-4AFC0C75941F}" srcOrd="0" destOrd="0" presId="urn:microsoft.com/office/officeart/2005/8/layout/vList2"/>
    <dgm:cxn modelId="{539FAF53-0D92-4A22-B433-2AA7E4F732C1}" type="presOf" srcId="{E836C493-F20F-46F6-8590-4B1D9108E8BB}" destId="{245015C6-9DCB-44F8-A48E-BC31DB85FE16}" srcOrd="0" destOrd="0" presId="urn:microsoft.com/office/officeart/2005/8/layout/vList2"/>
    <dgm:cxn modelId="{810A7455-5E6E-45CA-A5F1-1E9BF4E5D923}" srcId="{0BD54689-B2FA-4077-8CBE-498DF956B775}" destId="{0A2215BB-1BD1-405E-B4E4-4A0E99AD1A9B}" srcOrd="1" destOrd="0" parTransId="{9671D469-B526-41FD-883C-0C09A371A443}" sibTransId="{AB18126F-1D3A-4BE3-983D-B75B5191CDEE}"/>
    <dgm:cxn modelId="{8E54AA97-E9AB-45CC-A5D1-3CEFFC5651CA}" srcId="{0BD54689-B2FA-4077-8CBE-498DF956B775}" destId="{B6930105-FD57-4FB7-B44A-EC3484E6BB57}" srcOrd="3" destOrd="0" parTransId="{B94B29F6-9150-4E47-B2FE-3F24729BA956}" sibTransId="{8C53A474-2EFC-4074-BF67-4D299FCE621D}"/>
    <dgm:cxn modelId="{83BD9FA2-78B6-47FD-B208-48780788A946}" type="presOf" srcId="{3258D525-B20C-4B25-9157-47FB92C6AF95}" destId="{F8623D32-E977-4BD8-B418-96B6FA17E6E1}" srcOrd="0" destOrd="0" presId="urn:microsoft.com/office/officeart/2005/8/layout/vList2"/>
    <dgm:cxn modelId="{6C2F77B0-AF1E-476C-A9C5-A574D64DB9E0}" srcId="{0BD54689-B2FA-4077-8CBE-498DF956B775}" destId="{3258D525-B20C-4B25-9157-47FB92C6AF95}" srcOrd="4" destOrd="0" parTransId="{E292F910-F434-4B7F-B2F2-85ECF630496B}" sibTransId="{01E78621-DDCE-44D1-8653-FB95F4C13EE1}"/>
    <dgm:cxn modelId="{DF5048B5-D679-4303-9DAC-E4CB978661F0}" type="presOf" srcId="{B6930105-FD57-4FB7-B44A-EC3484E6BB57}" destId="{03CDE570-8046-4076-B8FB-947B36F4E45B}" srcOrd="0" destOrd="0" presId="urn:microsoft.com/office/officeart/2005/8/layout/vList2"/>
    <dgm:cxn modelId="{ECC038BB-0099-43C8-AB21-B46D808419E5}" type="presOf" srcId="{0BD54689-B2FA-4077-8CBE-498DF956B775}" destId="{91E79C65-4E3A-461F-B12F-D153943B987E}" srcOrd="0" destOrd="0" presId="urn:microsoft.com/office/officeart/2005/8/layout/vList2"/>
    <dgm:cxn modelId="{92A4A1CC-67FE-40F7-9B6B-2A2C2CE6224A}" srcId="{0BD54689-B2FA-4077-8CBE-498DF956B775}" destId="{7A175708-314A-4E7B-BDEB-4DB3C22491D6}" srcOrd="2" destOrd="0" parTransId="{B073E7AD-C804-483F-AF04-D952A3F9C328}" sibTransId="{642922F9-8D41-4A4E-BD45-0DF123DDA943}"/>
    <dgm:cxn modelId="{76A2BEE9-CD7F-4C26-ADE8-11EDD4C89E36}" type="presOf" srcId="{0A2215BB-1BD1-405E-B4E4-4A0E99AD1A9B}" destId="{A0958AE9-D5B8-4AF4-BF73-5A30DBAE5A9F}" srcOrd="0" destOrd="0" presId="urn:microsoft.com/office/officeart/2005/8/layout/vList2"/>
    <dgm:cxn modelId="{07601EFA-6439-4425-8FFB-805D5CFC84BC}" srcId="{0BD54689-B2FA-4077-8CBE-498DF956B775}" destId="{E836C493-F20F-46F6-8590-4B1D9108E8BB}" srcOrd="0" destOrd="0" parTransId="{95D39558-5F9F-4E79-8590-953D1A686C64}" sibTransId="{C5C15C12-1CD3-4E06-90C1-8C067FDA5A7D}"/>
    <dgm:cxn modelId="{B4937FD4-9BA0-4699-AEDA-59F6C4237F20}" type="presParOf" srcId="{91E79C65-4E3A-461F-B12F-D153943B987E}" destId="{245015C6-9DCB-44F8-A48E-BC31DB85FE16}" srcOrd="0" destOrd="0" presId="urn:microsoft.com/office/officeart/2005/8/layout/vList2"/>
    <dgm:cxn modelId="{C6B39F75-5662-4F98-99EF-55C573C3F0C1}" type="presParOf" srcId="{91E79C65-4E3A-461F-B12F-D153943B987E}" destId="{037051CD-278D-43A9-A8C2-F59633DC9D91}" srcOrd="1" destOrd="0" presId="urn:microsoft.com/office/officeart/2005/8/layout/vList2"/>
    <dgm:cxn modelId="{0522DFD6-9632-4049-90C4-324BC9AF019F}" type="presParOf" srcId="{91E79C65-4E3A-461F-B12F-D153943B987E}" destId="{A0958AE9-D5B8-4AF4-BF73-5A30DBAE5A9F}" srcOrd="2" destOrd="0" presId="urn:microsoft.com/office/officeart/2005/8/layout/vList2"/>
    <dgm:cxn modelId="{D6C80160-374E-4F13-A94F-B04AFB33B70C}" type="presParOf" srcId="{91E79C65-4E3A-461F-B12F-D153943B987E}" destId="{57BED1F1-CA87-4F73-A97C-EFC1EB67D437}" srcOrd="3" destOrd="0" presId="urn:microsoft.com/office/officeart/2005/8/layout/vList2"/>
    <dgm:cxn modelId="{697C1F1C-8C2C-4AED-87D4-D2003E296A30}" type="presParOf" srcId="{91E79C65-4E3A-461F-B12F-D153943B987E}" destId="{93008F52-6E03-4A9E-9EA5-4AFC0C75941F}" srcOrd="4" destOrd="0" presId="urn:microsoft.com/office/officeart/2005/8/layout/vList2"/>
    <dgm:cxn modelId="{62322642-5558-407F-A543-79FD3BE07CA2}" type="presParOf" srcId="{91E79C65-4E3A-461F-B12F-D153943B987E}" destId="{AC1C2859-EE21-4FC5-ADB1-F622F61EF403}" srcOrd="5" destOrd="0" presId="urn:microsoft.com/office/officeart/2005/8/layout/vList2"/>
    <dgm:cxn modelId="{36C93D8C-7750-4BD4-A915-D8F4FA32C8E6}" type="presParOf" srcId="{91E79C65-4E3A-461F-B12F-D153943B987E}" destId="{03CDE570-8046-4076-B8FB-947B36F4E45B}" srcOrd="6" destOrd="0" presId="urn:microsoft.com/office/officeart/2005/8/layout/vList2"/>
    <dgm:cxn modelId="{939B1850-B24A-470F-97AA-C0CDC93BA410}" type="presParOf" srcId="{91E79C65-4E3A-461F-B12F-D153943B987E}" destId="{CACDCDBC-7EB8-4986-8EB8-21343A51C2B4}" srcOrd="7" destOrd="0" presId="urn:microsoft.com/office/officeart/2005/8/layout/vList2"/>
    <dgm:cxn modelId="{AF7CDB74-5DB1-4CBC-B278-E79C4723AE92}" type="presParOf" srcId="{91E79C65-4E3A-461F-B12F-D153943B987E}" destId="{F8623D32-E977-4BD8-B418-96B6FA17E6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41A18-E358-49BD-8716-76AB9372D3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C1CC19-DF68-4B23-8650-D50CC25C1824}">
      <dgm:prSet/>
      <dgm:spPr/>
      <dgm:t>
        <a:bodyPr/>
        <a:lstStyle/>
        <a:p>
          <a:r>
            <a:rPr lang="en-GB"/>
            <a:t>Phase 1 Information		(+-30 Minutes)</a:t>
          </a:r>
          <a:endParaRPr lang="en-US"/>
        </a:p>
      </dgm:t>
    </dgm:pt>
    <dgm:pt modelId="{4E57939D-870B-4AE3-AA54-0C2422E2F752}" type="parTrans" cxnId="{06D5456D-27B0-4610-87E1-CAA4E981F3B1}">
      <dgm:prSet/>
      <dgm:spPr/>
      <dgm:t>
        <a:bodyPr/>
        <a:lstStyle/>
        <a:p>
          <a:endParaRPr lang="en-US"/>
        </a:p>
      </dgm:t>
    </dgm:pt>
    <dgm:pt modelId="{7A41EF54-084E-4F44-842E-FEE56F42BA51}" type="sibTrans" cxnId="{06D5456D-27B0-4610-87E1-CAA4E981F3B1}">
      <dgm:prSet/>
      <dgm:spPr/>
      <dgm:t>
        <a:bodyPr/>
        <a:lstStyle/>
        <a:p>
          <a:endParaRPr lang="en-US"/>
        </a:p>
      </dgm:t>
    </dgm:pt>
    <dgm:pt modelId="{2DE53BA0-8403-4C08-9BFE-4E77161EF74A}">
      <dgm:prSet/>
      <dgm:spPr/>
      <dgm:t>
        <a:bodyPr/>
        <a:lstStyle/>
        <a:p>
          <a:r>
            <a:rPr lang="en-GB"/>
            <a:t>Phase 2 Discussion		(+-30 Minutes)</a:t>
          </a:r>
          <a:endParaRPr lang="en-US"/>
        </a:p>
      </dgm:t>
    </dgm:pt>
    <dgm:pt modelId="{B929FFA4-DA53-48D7-8990-E700ED3CE59D}" type="parTrans" cxnId="{547D98F0-5582-40DB-B336-395CAF810AF8}">
      <dgm:prSet/>
      <dgm:spPr/>
      <dgm:t>
        <a:bodyPr/>
        <a:lstStyle/>
        <a:p>
          <a:endParaRPr lang="en-US"/>
        </a:p>
      </dgm:t>
    </dgm:pt>
    <dgm:pt modelId="{4EF54F76-B094-465C-AE85-5B65850739BA}" type="sibTrans" cxnId="{547D98F0-5582-40DB-B336-395CAF810AF8}">
      <dgm:prSet/>
      <dgm:spPr/>
      <dgm:t>
        <a:bodyPr/>
        <a:lstStyle/>
        <a:p>
          <a:endParaRPr lang="en-US"/>
        </a:p>
      </dgm:t>
    </dgm:pt>
    <dgm:pt modelId="{9E447024-8219-45DB-BF29-D6C924A544FB}">
      <dgm:prSet/>
      <dgm:spPr/>
      <dgm:t>
        <a:bodyPr/>
        <a:lstStyle/>
        <a:p>
          <a:r>
            <a:rPr lang="en-GB"/>
            <a:t>Phase 3 Group view		(+-30 Minutes)</a:t>
          </a:r>
          <a:endParaRPr lang="en-US"/>
        </a:p>
      </dgm:t>
    </dgm:pt>
    <dgm:pt modelId="{4F67AA70-87CB-45E9-A5F8-10C3A41A5CDA}" type="parTrans" cxnId="{A942FFBA-2D18-44BA-8147-1EDD60499E61}">
      <dgm:prSet/>
      <dgm:spPr/>
      <dgm:t>
        <a:bodyPr/>
        <a:lstStyle/>
        <a:p>
          <a:endParaRPr lang="en-US"/>
        </a:p>
      </dgm:t>
    </dgm:pt>
    <dgm:pt modelId="{A9FCA3B5-069F-4EC4-9D1A-BF38A77D93A4}" type="sibTrans" cxnId="{A942FFBA-2D18-44BA-8147-1EDD60499E61}">
      <dgm:prSet/>
      <dgm:spPr/>
      <dgm:t>
        <a:bodyPr/>
        <a:lstStyle/>
        <a:p>
          <a:endParaRPr lang="en-US"/>
        </a:p>
      </dgm:t>
    </dgm:pt>
    <dgm:pt modelId="{F3E0388C-507A-4D7B-AD18-017AB93EA528}">
      <dgm:prSet/>
      <dgm:spPr/>
      <dgm:t>
        <a:bodyPr/>
        <a:lstStyle/>
        <a:p>
          <a:r>
            <a:rPr lang="en-GB"/>
            <a:t>Phase 1 and 2 often overlaps so can be done together.</a:t>
          </a:r>
          <a:endParaRPr lang="en-US"/>
        </a:p>
      </dgm:t>
    </dgm:pt>
    <dgm:pt modelId="{8A69D2A3-7E43-40AD-B7EC-191C79852F58}" type="parTrans" cxnId="{59D7C4E4-E3EE-4453-B1E1-93528DBD2D29}">
      <dgm:prSet/>
      <dgm:spPr/>
      <dgm:t>
        <a:bodyPr/>
        <a:lstStyle/>
        <a:p>
          <a:endParaRPr lang="en-US"/>
        </a:p>
      </dgm:t>
    </dgm:pt>
    <dgm:pt modelId="{DB7C5B73-6201-4EB7-A25F-F3443414CD50}" type="sibTrans" cxnId="{59D7C4E4-E3EE-4453-B1E1-93528DBD2D29}">
      <dgm:prSet/>
      <dgm:spPr/>
      <dgm:t>
        <a:bodyPr/>
        <a:lstStyle/>
        <a:p>
          <a:endParaRPr lang="en-US"/>
        </a:p>
      </dgm:t>
    </dgm:pt>
    <dgm:pt modelId="{2DC02A9D-7F2B-4D1D-B57D-14A8403F1434}" type="pres">
      <dgm:prSet presAssocID="{1E841A18-E358-49BD-8716-76AB9372D336}" presName="root" presStyleCnt="0">
        <dgm:presLayoutVars>
          <dgm:dir/>
          <dgm:resizeHandles val="exact"/>
        </dgm:presLayoutVars>
      </dgm:prSet>
      <dgm:spPr/>
    </dgm:pt>
    <dgm:pt modelId="{F792950C-22AA-49F9-8BE1-AE94A12F3422}" type="pres">
      <dgm:prSet presAssocID="{24C1CC19-DF68-4B23-8650-D50CC25C1824}" presName="compNode" presStyleCnt="0"/>
      <dgm:spPr/>
    </dgm:pt>
    <dgm:pt modelId="{4B728BD0-1A3D-48DF-94FB-6AC50A7597AA}" type="pres">
      <dgm:prSet presAssocID="{24C1CC19-DF68-4B23-8650-D50CC25C1824}" presName="bgRect" presStyleLbl="bgShp" presStyleIdx="0" presStyleCnt="4"/>
      <dgm:spPr/>
    </dgm:pt>
    <dgm:pt modelId="{1C001B74-2F18-438C-A06A-EB7DD95497E1}" type="pres">
      <dgm:prSet presAssocID="{24C1CC19-DF68-4B23-8650-D50CC25C18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764AFF1-479A-4F6D-9DB6-3F17239641F2}" type="pres">
      <dgm:prSet presAssocID="{24C1CC19-DF68-4B23-8650-D50CC25C1824}" presName="spaceRect" presStyleCnt="0"/>
      <dgm:spPr/>
    </dgm:pt>
    <dgm:pt modelId="{8D04432D-6B2C-46AE-8509-1D1BAACE8BE2}" type="pres">
      <dgm:prSet presAssocID="{24C1CC19-DF68-4B23-8650-D50CC25C1824}" presName="parTx" presStyleLbl="revTx" presStyleIdx="0" presStyleCnt="4">
        <dgm:presLayoutVars>
          <dgm:chMax val="0"/>
          <dgm:chPref val="0"/>
        </dgm:presLayoutVars>
      </dgm:prSet>
      <dgm:spPr/>
    </dgm:pt>
    <dgm:pt modelId="{A3AE3F3E-5EA6-49C1-B0F3-290E900D3F3A}" type="pres">
      <dgm:prSet presAssocID="{7A41EF54-084E-4F44-842E-FEE56F42BA51}" presName="sibTrans" presStyleCnt="0"/>
      <dgm:spPr/>
    </dgm:pt>
    <dgm:pt modelId="{D7C2D85C-DC24-40BB-9AD1-138D9B017C26}" type="pres">
      <dgm:prSet presAssocID="{2DE53BA0-8403-4C08-9BFE-4E77161EF74A}" presName="compNode" presStyleCnt="0"/>
      <dgm:spPr/>
    </dgm:pt>
    <dgm:pt modelId="{818233B0-8B18-4E57-A319-5CBBC15E16E1}" type="pres">
      <dgm:prSet presAssocID="{2DE53BA0-8403-4C08-9BFE-4E77161EF74A}" presName="bgRect" presStyleLbl="bgShp" presStyleIdx="1" presStyleCnt="4"/>
      <dgm:spPr/>
    </dgm:pt>
    <dgm:pt modelId="{E1083BD4-CADA-4844-8999-26C8A3CEB110}" type="pres">
      <dgm:prSet presAssocID="{2DE53BA0-8403-4C08-9BFE-4E77161EF7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65E99CC-0972-4DDF-8A5C-6C74EE840306}" type="pres">
      <dgm:prSet presAssocID="{2DE53BA0-8403-4C08-9BFE-4E77161EF74A}" presName="spaceRect" presStyleCnt="0"/>
      <dgm:spPr/>
    </dgm:pt>
    <dgm:pt modelId="{855F5A90-CB41-46C4-950A-AC4F8889B32E}" type="pres">
      <dgm:prSet presAssocID="{2DE53BA0-8403-4C08-9BFE-4E77161EF74A}" presName="parTx" presStyleLbl="revTx" presStyleIdx="1" presStyleCnt="4">
        <dgm:presLayoutVars>
          <dgm:chMax val="0"/>
          <dgm:chPref val="0"/>
        </dgm:presLayoutVars>
      </dgm:prSet>
      <dgm:spPr/>
    </dgm:pt>
    <dgm:pt modelId="{940F92EA-0AD5-418A-AF07-07603A4C41FE}" type="pres">
      <dgm:prSet presAssocID="{4EF54F76-B094-465C-AE85-5B65850739BA}" presName="sibTrans" presStyleCnt="0"/>
      <dgm:spPr/>
    </dgm:pt>
    <dgm:pt modelId="{60FA4F68-8B2B-4A54-A159-B28A008AB452}" type="pres">
      <dgm:prSet presAssocID="{9E447024-8219-45DB-BF29-D6C924A544FB}" presName="compNode" presStyleCnt="0"/>
      <dgm:spPr/>
    </dgm:pt>
    <dgm:pt modelId="{7368D101-4C2A-4E4F-B136-67F4C5332CB8}" type="pres">
      <dgm:prSet presAssocID="{9E447024-8219-45DB-BF29-D6C924A544FB}" presName="bgRect" presStyleLbl="bgShp" presStyleIdx="2" presStyleCnt="4"/>
      <dgm:spPr/>
    </dgm:pt>
    <dgm:pt modelId="{AD7CFA6B-0C93-487D-B161-15DCAF94B559}" type="pres">
      <dgm:prSet presAssocID="{9E447024-8219-45DB-BF29-D6C924A544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E308541F-A0E5-4397-BC3F-17B9246A0807}" type="pres">
      <dgm:prSet presAssocID="{9E447024-8219-45DB-BF29-D6C924A544FB}" presName="spaceRect" presStyleCnt="0"/>
      <dgm:spPr/>
    </dgm:pt>
    <dgm:pt modelId="{4DA70FA4-CE32-406E-A008-4F50408E2BF9}" type="pres">
      <dgm:prSet presAssocID="{9E447024-8219-45DB-BF29-D6C924A544FB}" presName="parTx" presStyleLbl="revTx" presStyleIdx="2" presStyleCnt="4">
        <dgm:presLayoutVars>
          <dgm:chMax val="0"/>
          <dgm:chPref val="0"/>
        </dgm:presLayoutVars>
      </dgm:prSet>
      <dgm:spPr/>
    </dgm:pt>
    <dgm:pt modelId="{D6971204-72B4-4708-9F1A-D80D59A9AD4A}" type="pres">
      <dgm:prSet presAssocID="{A9FCA3B5-069F-4EC4-9D1A-BF38A77D93A4}" presName="sibTrans" presStyleCnt="0"/>
      <dgm:spPr/>
    </dgm:pt>
    <dgm:pt modelId="{6CD9738A-74FA-49F4-86B9-AF5561D8AE6F}" type="pres">
      <dgm:prSet presAssocID="{F3E0388C-507A-4D7B-AD18-017AB93EA528}" presName="compNode" presStyleCnt="0"/>
      <dgm:spPr/>
    </dgm:pt>
    <dgm:pt modelId="{53493251-CC89-4183-BFC9-3AD62EE02C2F}" type="pres">
      <dgm:prSet presAssocID="{F3E0388C-507A-4D7B-AD18-017AB93EA528}" presName="bgRect" presStyleLbl="bgShp" presStyleIdx="3" presStyleCnt="4"/>
      <dgm:spPr/>
    </dgm:pt>
    <dgm:pt modelId="{30C2E108-A5BF-48A3-ADB2-9E34FABBAED8}" type="pres">
      <dgm:prSet presAssocID="{F3E0388C-507A-4D7B-AD18-017AB93EA5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3317FE6-F53A-430C-B24C-1375020BB688}" type="pres">
      <dgm:prSet presAssocID="{F3E0388C-507A-4D7B-AD18-017AB93EA528}" presName="spaceRect" presStyleCnt="0"/>
      <dgm:spPr/>
    </dgm:pt>
    <dgm:pt modelId="{74BFA2BD-9078-41E9-92E2-D7D2DAA101F5}" type="pres">
      <dgm:prSet presAssocID="{F3E0388C-507A-4D7B-AD18-017AB93EA5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F460200-22C9-4C83-91E3-3C9D4770B810}" type="presOf" srcId="{24C1CC19-DF68-4B23-8650-D50CC25C1824}" destId="{8D04432D-6B2C-46AE-8509-1D1BAACE8BE2}" srcOrd="0" destOrd="0" presId="urn:microsoft.com/office/officeart/2018/2/layout/IconVerticalSolidList"/>
    <dgm:cxn modelId="{06D5456D-27B0-4610-87E1-CAA4E981F3B1}" srcId="{1E841A18-E358-49BD-8716-76AB9372D336}" destId="{24C1CC19-DF68-4B23-8650-D50CC25C1824}" srcOrd="0" destOrd="0" parTransId="{4E57939D-870B-4AE3-AA54-0C2422E2F752}" sibTransId="{7A41EF54-084E-4F44-842E-FEE56F42BA51}"/>
    <dgm:cxn modelId="{BA84BA77-3A2A-40F7-97F7-9F6E44C808EB}" type="presOf" srcId="{9E447024-8219-45DB-BF29-D6C924A544FB}" destId="{4DA70FA4-CE32-406E-A008-4F50408E2BF9}" srcOrd="0" destOrd="0" presId="urn:microsoft.com/office/officeart/2018/2/layout/IconVerticalSolidList"/>
    <dgm:cxn modelId="{2D13987C-21BE-4733-996C-A1B70E515FA1}" type="presOf" srcId="{F3E0388C-507A-4D7B-AD18-017AB93EA528}" destId="{74BFA2BD-9078-41E9-92E2-D7D2DAA101F5}" srcOrd="0" destOrd="0" presId="urn:microsoft.com/office/officeart/2018/2/layout/IconVerticalSolidList"/>
    <dgm:cxn modelId="{B1D6E7B9-E993-4FD3-9885-7E097EF1C1B3}" type="presOf" srcId="{1E841A18-E358-49BD-8716-76AB9372D336}" destId="{2DC02A9D-7F2B-4D1D-B57D-14A8403F1434}" srcOrd="0" destOrd="0" presId="urn:microsoft.com/office/officeart/2018/2/layout/IconVerticalSolidList"/>
    <dgm:cxn modelId="{A942FFBA-2D18-44BA-8147-1EDD60499E61}" srcId="{1E841A18-E358-49BD-8716-76AB9372D336}" destId="{9E447024-8219-45DB-BF29-D6C924A544FB}" srcOrd="2" destOrd="0" parTransId="{4F67AA70-87CB-45E9-A5F8-10C3A41A5CDA}" sibTransId="{A9FCA3B5-069F-4EC4-9D1A-BF38A77D93A4}"/>
    <dgm:cxn modelId="{642DADDD-AE73-44AC-8BB1-3456F747B45A}" type="presOf" srcId="{2DE53BA0-8403-4C08-9BFE-4E77161EF74A}" destId="{855F5A90-CB41-46C4-950A-AC4F8889B32E}" srcOrd="0" destOrd="0" presId="urn:microsoft.com/office/officeart/2018/2/layout/IconVerticalSolidList"/>
    <dgm:cxn modelId="{59D7C4E4-E3EE-4453-B1E1-93528DBD2D29}" srcId="{1E841A18-E358-49BD-8716-76AB9372D336}" destId="{F3E0388C-507A-4D7B-AD18-017AB93EA528}" srcOrd="3" destOrd="0" parTransId="{8A69D2A3-7E43-40AD-B7EC-191C79852F58}" sibTransId="{DB7C5B73-6201-4EB7-A25F-F3443414CD50}"/>
    <dgm:cxn modelId="{547D98F0-5582-40DB-B336-395CAF810AF8}" srcId="{1E841A18-E358-49BD-8716-76AB9372D336}" destId="{2DE53BA0-8403-4C08-9BFE-4E77161EF74A}" srcOrd="1" destOrd="0" parTransId="{B929FFA4-DA53-48D7-8990-E700ED3CE59D}" sibTransId="{4EF54F76-B094-465C-AE85-5B65850739BA}"/>
    <dgm:cxn modelId="{DDE65987-CB39-49D7-AFF7-2768A61E0BB2}" type="presParOf" srcId="{2DC02A9D-7F2B-4D1D-B57D-14A8403F1434}" destId="{F792950C-22AA-49F9-8BE1-AE94A12F3422}" srcOrd="0" destOrd="0" presId="urn:microsoft.com/office/officeart/2018/2/layout/IconVerticalSolidList"/>
    <dgm:cxn modelId="{F1D3FF61-304D-4C68-A87C-BCF9332DD90C}" type="presParOf" srcId="{F792950C-22AA-49F9-8BE1-AE94A12F3422}" destId="{4B728BD0-1A3D-48DF-94FB-6AC50A7597AA}" srcOrd="0" destOrd="0" presId="urn:microsoft.com/office/officeart/2018/2/layout/IconVerticalSolidList"/>
    <dgm:cxn modelId="{E00A600D-CE93-40ED-B3E1-8D3427069FE6}" type="presParOf" srcId="{F792950C-22AA-49F9-8BE1-AE94A12F3422}" destId="{1C001B74-2F18-438C-A06A-EB7DD95497E1}" srcOrd="1" destOrd="0" presId="urn:microsoft.com/office/officeart/2018/2/layout/IconVerticalSolidList"/>
    <dgm:cxn modelId="{C60BD7A2-7867-404B-A0BF-CF1C9DFBC025}" type="presParOf" srcId="{F792950C-22AA-49F9-8BE1-AE94A12F3422}" destId="{3764AFF1-479A-4F6D-9DB6-3F17239641F2}" srcOrd="2" destOrd="0" presId="urn:microsoft.com/office/officeart/2018/2/layout/IconVerticalSolidList"/>
    <dgm:cxn modelId="{D0754845-8798-45ED-B372-870CEBAB7AA0}" type="presParOf" srcId="{F792950C-22AA-49F9-8BE1-AE94A12F3422}" destId="{8D04432D-6B2C-46AE-8509-1D1BAACE8BE2}" srcOrd="3" destOrd="0" presId="urn:microsoft.com/office/officeart/2018/2/layout/IconVerticalSolidList"/>
    <dgm:cxn modelId="{A9A4E5C5-357D-4203-8233-4BFDF597DE61}" type="presParOf" srcId="{2DC02A9D-7F2B-4D1D-B57D-14A8403F1434}" destId="{A3AE3F3E-5EA6-49C1-B0F3-290E900D3F3A}" srcOrd="1" destOrd="0" presId="urn:microsoft.com/office/officeart/2018/2/layout/IconVerticalSolidList"/>
    <dgm:cxn modelId="{6F6778A0-8E31-4397-8014-917BADC24E1A}" type="presParOf" srcId="{2DC02A9D-7F2B-4D1D-B57D-14A8403F1434}" destId="{D7C2D85C-DC24-40BB-9AD1-138D9B017C26}" srcOrd="2" destOrd="0" presId="urn:microsoft.com/office/officeart/2018/2/layout/IconVerticalSolidList"/>
    <dgm:cxn modelId="{EFA3B1E5-017D-45C0-8AFB-0ADBF0255091}" type="presParOf" srcId="{D7C2D85C-DC24-40BB-9AD1-138D9B017C26}" destId="{818233B0-8B18-4E57-A319-5CBBC15E16E1}" srcOrd="0" destOrd="0" presId="urn:microsoft.com/office/officeart/2018/2/layout/IconVerticalSolidList"/>
    <dgm:cxn modelId="{771C22E8-12F7-4861-AFC6-D907AE1EDE22}" type="presParOf" srcId="{D7C2D85C-DC24-40BB-9AD1-138D9B017C26}" destId="{E1083BD4-CADA-4844-8999-26C8A3CEB110}" srcOrd="1" destOrd="0" presId="urn:microsoft.com/office/officeart/2018/2/layout/IconVerticalSolidList"/>
    <dgm:cxn modelId="{5D6B61FF-7DF9-4FDB-AA9C-AEC605470F48}" type="presParOf" srcId="{D7C2D85C-DC24-40BB-9AD1-138D9B017C26}" destId="{065E99CC-0972-4DDF-8A5C-6C74EE840306}" srcOrd="2" destOrd="0" presId="urn:microsoft.com/office/officeart/2018/2/layout/IconVerticalSolidList"/>
    <dgm:cxn modelId="{7290735E-63DA-4E1F-A503-0EB592032369}" type="presParOf" srcId="{D7C2D85C-DC24-40BB-9AD1-138D9B017C26}" destId="{855F5A90-CB41-46C4-950A-AC4F8889B32E}" srcOrd="3" destOrd="0" presId="urn:microsoft.com/office/officeart/2018/2/layout/IconVerticalSolidList"/>
    <dgm:cxn modelId="{899C6DC7-502E-4DB9-83C9-9115B43607D9}" type="presParOf" srcId="{2DC02A9D-7F2B-4D1D-B57D-14A8403F1434}" destId="{940F92EA-0AD5-418A-AF07-07603A4C41FE}" srcOrd="3" destOrd="0" presId="urn:microsoft.com/office/officeart/2018/2/layout/IconVerticalSolidList"/>
    <dgm:cxn modelId="{D506F23F-4B17-465A-A4E9-3493C1A50B80}" type="presParOf" srcId="{2DC02A9D-7F2B-4D1D-B57D-14A8403F1434}" destId="{60FA4F68-8B2B-4A54-A159-B28A008AB452}" srcOrd="4" destOrd="0" presId="urn:microsoft.com/office/officeart/2018/2/layout/IconVerticalSolidList"/>
    <dgm:cxn modelId="{2E491D15-8667-4DE8-AB93-739866AE6F40}" type="presParOf" srcId="{60FA4F68-8B2B-4A54-A159-B28A008AB452}" destId="{7368D101-4C2A-4E4F-B136-67F4C5332CB8}" srcOrd="0" destOrd="0" presId="urn:microsoft.com/office/officeart/2018/2/layout/IconVerticalSolidList"/>
    <dgm:cxn modelId="{86CE67CA-B736-4860-89EB-F2EFDD06CA31}" type="presParOf" srcId="{60FA4F68-8B2B-4A54-A159-B28A008AB452}" destId="{AD7CFA6B-0C93-487D-B161-15DCAF94B559}" srcOrd="1" destOrd="0" presId="urn:microsoft.com/office/officeart/2018/2/layout/IconVerticalSolidList"/>
    <dgm:cxn modelId="{3B0ABC30-9D59-4D28-8F66-E9DD79FC7EE7}" type="presParOf" srcId="{60FA4F68-8B2B-4A54-A159-B28A008AB452}" destId="{E308541F-A0E5-4397-BC3F-17B9246A0807}" srcOrd="2" destOrd="0" presId="urn:microsoft.com/office/officeart/2018/2/layout/IconVerticalSolidList"/>
    <dgm:cxn modelId="{5514F41D-E1CB-4ABF-A651-3A029F9643E8}" type="presParOf" srcId="{60FA4F68-8B2B-4A54-A159-B28A008AB452}" destId="{4DA70FA4-CE32-406E-A008-4F50408E2BF9}" srcOrd="3" destOrd="0" presId="urn:microsoft.com/office/officeart/2018/2/layout/IconVerticalSolidList"/>
    <dgm:cxn modelId="{455E8AAB-D1B8-4642-B48C-605A86953E46}" type="presParOf" srcId="{2DC02A9D-7F2B-4D1D-B57D-14A8403F1434}" destId="{D6971204-72B4-4708-9F1A-D80D59A9AD4A}" srcOrd="5" destOrd="0" presId="urn:microsoft.com/office/officeart/2018/2/layout/IconVerticalSolidList"/>
    <dgm:cxn modelId="{03B93AA4-C01B-4262-A907-C3F8905EC274}" type="presParOf" srcId="{2DC02A9D-7F2B-4D1D-B57D-14A8403F1434}" destId="{6CD9738A-74FA-49F4-86B9-AF5561D8AE6F}" srcOrd="6" destOrd="0" presId="urn:microsoft.com/office/officeart/2018/2/layout/IconVerticalSolidList"/>
    <dgm:cxn modelId="{02CA37F6-DBD4-4DBB-8EDA-D09787D4A3F3}" type="presParOf" srcId="{6CD9738A-74FA-49F4-86B9-AF5561D8AE6F}" destId="{53493251-CC89-4183-BFC9-3AD62EE02C2F}" srcOrd="0" destOrd="0" presId="urn:microsoft.com/office/officeart/2018/2/layout/IconVerticalSolidList"/>
    <dgm:cxn modelId="{F9900B28-8FAF-413B-B431-6BFBC5990909}" type="presParOf" srcId="{6CD9738A-74FA-49F4-86B9-AF5561D8AE6F}" destId="{30C2E108-A5BF-48A3-ADB2-9E34FABBAED8}" srcOrd="1" destOrd="0" presId="urn:microsoft.com/office/officeart/2018/2/layout/IconVerticalSolidList"/>
    <dgm:cxn modelId="{810BB2EC-F729-4C17-9873-DACBD697BB5D}" type="presParOf" srcId="{6CD9738A-74FA-49F4-86B9-AF5561D8AE6F}" destId="{A3317FE6-F53A-430C-B24C-1375020BB688}" srcOrd="2" destOrd="0" presId="urn:microsoft.com/office/officeart/2018/2/layout/IconVerticalSolidList"/>
    <dgm:cxn modelId="{C985B3B6-0B37-490D-A7FF-4A84E048CC58}" type="presParOf" srcId="{6CD9738A-74FA-49F4-86B9-AF5561D8AE6F}" destId="{74BFA2BD-9078-41E9-92E2-D7D2DAA101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015C6-9DCB-44F8-A48E-BC31DB85FE16}">
      <dsp:nvSpPr>
        <dsp:cNvPr id="0" name=""/>
        <dsp:cNvSpPr/>
      </dsp:nvSpPr>
      <dsp:spPr>
        <a:xfrm>
          <a:off x="0" y="93953"/>
          <a:ext cx="6245265" cy="1029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Climate change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(1-4 story, 1-8 info, 1-8 issue cards)</a:t>
          </a:r>
          <a:endParaRPr lang="en-US" sz="2200" kern="1200" dirty="0"/>
        </a:p>
      </dsp:txBody>
      <dsp:txXfrm>
        <a:off x="50261" y="144214"/>
        <a:ext cx="6144743" cy="929078"/>
      </dsp:txXfrm>
    </dsp:sp>
    <dsp:sp modelId="{A0958AE9-D5B8-4AF4-BF73-5A30DBAE5A9F}">
      <dsp:nvSpPr>
        <dsp:cNvPr id="0" name=""/>
        <dsp:cNvSpPr/>
      </dsp:nvSpPr>
      <dsp:spPr>
        <a:xfrm>
          <a:off x="0" y="1186913"/>
          <a:ext cx="6245265" cy="1029600"/>
        </a:xfrm>
        <a:prstGeom prst="roundRect">
          <a:avLst/>
        </a:prstGeom>
        <a:solidFill>
          <a:schemeClr val="accent2">
            <a:hueOff val="950851"/>
            <a:satOff val="-19128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CCUS		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(5-8 story, 9-16 info, 9-16 issue cards)</a:t>
          </a:r>
          <a:endParaRPr lang="en-US" sz="2200" kern="1200" dirty="0"/>
        </a:p>
      </dsp:txBody>
      <dsp:txXfrm>
        <a:off x="50261" y="1237174"/>
        <a:ext cx="6144743" cy="929078"/>
      </dsp:txXfrm>
    </dsp:sp>
    <dsp:sp modelId="{93008F52-6E03-4A9E-9EA5-4AFC0C75941F}">
      <dsp:nvSpPr>
        <dsp:cNvPr id="0" name=""/>
        <dsp:cNvSpPr/>
      </dsp:nvSpPr>
      <dsp:spPr>
        <a:xfrm>
          <a:off x="0" y="2279873"/>
          <a:ext cx="6245265" cy="1029600"/>
        </a:xfrm>
        <a:prstGeom prst="roundRect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Impacts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(9-12 story, 17-24 info, 17-24 issue cards)</a:t>
          </a:r>
          <a:endParaRPr lang="en-US" sz="2200" kern="1200" dirty="0"/>
        </a:p>
      </dsp:txBody>
      <dsp:txXfrm>
        <a:off x="50261" y="2330134"/>
        <a:ext cx="6144743" cy="929078"/>
      </dsp:txXfrm>
    </dsp:sp>
    <dsp:sp modelId="{03CDE570-8046-4076-B8FB-947B36F4E45B}">
      <dsp:nvSpPr>
        <dsp:cNvPr id="0" name=""/>
        <dsp:cNvSpPr/>
      </dsp:nvSpPr>
      <dsp:spPr>
        <a:xfrm>
          <a:off x="0" y="3372833"/>
          <a:ext cx="6245265" cy="1029600"/>
        </a:xfrm>
        <a:prstGeom prst="roundRect">
          <a:avLst/>
        </a:prstGeom>
        <a:solidFill>
          <a:schemeClr val="accent2">
            <a:hueOff val="2852554"/>
            <a:satOff val="-57383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Communities	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(13-16 story, 25-32 info, 25-32 issue cards)</a:t>
          </a:r>
          <a:endParaRPr lang="en-US" sz="2200" kern="1200" dirty="0"/>
        </a:p>
      </dsp:txBody>
      <dsp:txXfrm>
        <a:off x="50261" y="3423094"/>
        <a:ext cx="6144743" cy="929078"/>
      </dsp:txXfrm>
    </dsp:sp>
    <dsp:sp modelId="{F8623D32-E977-4BD8-B418-96B6FA17E6E1}">
      <dsp:nvSpPr>
        <dsp:cNvPr id="0" name=""/>
        <dsp:cNvSpPr/>
      </dsp:nvSpPr>
      <dsp:spPr>
        <a:xfrm>
          <a:off x="0" y="4465793"/>
          <a:ext cx="6245265" cy="1029600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Either randomly mix cards or distribute evenly to each player.</a:t>
          </a:r>
          <a:endParaRPr lang="en-US" sz="2200" kern="1200"/>
        </a:p>
      </dsp:txBody>
      <dsp:txXfrm>
        <a:off x="50261" y="4516054"/>
        <a:ext cx="6144743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28BD0-1A3D-48DF-94FB-6AC50A7597AA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01B74-2F18-438C-A06A-EB7DD95497E1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4432D-6B2C-46AE-8509-1D1BAACE8BE2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Phase 1 Information		(+-30 Minutes)</a:t>
          </a:r>
          <a:endParaRPr lang="en-US" sz="2200" kern="1200"/>
        </a:p>
      </dsp:txBody>
      <dsp:txXfrm>
        <a:off x="1357965" y="2319"/>
        <a:ext cx="4887299" cy="1175727"/>
      </dsp:txXfrm>
    </dsp:sp>
    <dsp:sp modelId="{818233B0-8B18-4E57-A319-5CBBC15E16E1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83BD4-CADA-4844-8999-26C8A3CEB110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F5A90-CB41-46C4-950A-AC4F8889B32E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Phase 2 Discussion		(+-30 Minutes)</a:t>
          </a:r>
          <a:endParaRPr lang="en-US" sz="2200" kern="1200"/>
        </a:p>
      </dsp:txBody>
      <dsp:txXfrm>
        <a:off x="1357965" y="1471979"/>
        <a:ext cx="4887299" cy="1175727"/>
      </dsp:txXfrm>
    </dsp:sp>
    <dsp:sp modelId="{7368D101-4C2A-4E4F-B136-67F4C5332CB8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CFA6B-0C93-487D-B161-15DCAF94B559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70FA4-CE32-406E-A008-4F50408E2BF9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Phase 3 Group view		(+-30 Minutes)</a:t>
          </a:r>
          <a:endParaRPr lang="en-US" sz="2200" kern="1200"/>
        </a:p>
      </dsp:txBody>
      <dsp:txXfrm>
        <a:off x="1357965" y="2941639"/>
        <a:ext cx="4887299" cy="1175727"/>
      </dsp:txXfrm>
    </dsp:sp>
    <dsp:sp modelId="{53493251-CC89-4183-BFC9-3AD62EE02C2F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2E108-A5BF-48A3-ADB2-9E34FABBAED8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FA2BD-9078-41E9-92E2-D7D2DAA101F5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Phase 1 and 2 often overlaps so can be done together.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7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9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3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40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77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24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0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4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9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44" r:id="rId6"/>
    <p:sldLayoutId id="2147483840" r:id="rId7"/>
    <p:sldLayoutId id="2147483841" r:id="rId8"/>
    <p:sldLayoutId id="2147483842" r:id="rId9"/>
    <p:sldLayoutId id="2147483843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98C49-C04B-5E44-03A4-38F4136A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35023" b="8727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A6A8A-C78E-6126-8D9E-158C0BE80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en-GB" sz="6700" dirty="0">
                <a:solidFill>
                  <a:srgbClr val="FFFFFF"/>
                </a:solidFill>
              </a:rPr>
              <a:t>CCUS Conversation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6D44B-3E61-8F51-9189-2A509D304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</a:rPr>
              <a:t>Facilitator guidelines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5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D3903-EEA1-B2BB-0841-1D92653E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501651"/>
            <a:ext cx="6070344" cy="1716255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Phase 1C Info cards</a:t>
            </a:r>
            <a:br>
              <a:rPr lang="en-GB" sz="5400" dirty="0"/>
            </a:br>
            <a:r>
              <a:rPr lang="en-GB" sz="5400" dirty="0"/>
              <a:t>Max 20 minutes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F21D58E8-2359-7E96-26CF-26333CAF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7" y="299509"/>
            <a:ext cx="4347977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4525-27FF-A4A5-F1E9-2D7B4415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Info cards</a:t>
            </a:r>
          </a:p>
          <a:p>
            <a:r>
              <a:rPr lang="en-GB" sz="1800" dirty="0"/>
              <a:t>Distribute the issue cards evenly to each player </a:t>
            </a:r>
          </a:p>
          <a:p>
            <a:r>
              <a:rPr lang="en-GB" sz="1800" dirty="0"/>
              <a:t>Spare cards can be laid in the middle</a:t>
            </a:r>
          </a:p>
          <a:p>
            <a:r>
              <a:rPr lang="en-GB" sz="1800" dirty="0"/>
              <a:t>Players should look at the frontpage and choose 2 issue cards to read in depth</a:t>
            </a:r>
          </a:p>
          <a:p>
            <a:r>
              <a:rPr lang="en-GB" sz="1800" dirty="0"/>
              <a:t>They can lay down and pick up cards from the middle</a:t>
            </a:r>
          </a:p>
          <a:p>
            <a:r>
              <a:rPr lang="en-GB" sz="1800" dirty="0"/>
              <a:t>Once everyone is finished they can tell about the issue cards the have chosen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DDD4D-4C48-19EA-324C-66719143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0" y="501651"/>
            <a:ext cx="6134999" cy="1716255"/>
          </a:xfrm>
        </p:spPr>
        <p:txBody>
          <a:bodyPr anchor="b">
            <a:noAutofit/>
          </a:bodyPr>
          <a:lstStyle/>
          <a:p>
            <a:r>
              <a:rPr lang="en-GB" sz="4000" dirty="0"/>
              <a:t>Phase 2 Discussion</a:t>
            </a:r>
            <a:br>
              <a:rPr lang="en-GB" sz="4000" dirty="0"/>
            </a:br>
            <a:r>
              <a:rPr lang="en-GB" sz="4000" dirty="0"/>
              <a:t>If separate – 30 minutes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EEFBECB5-0589-AF7E-8897-28A3DFCA2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3" y="299509"/>
            <a:ext cx="4402504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31C1-08DD-61C6-246A-0737A122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GB" sz="1800" dirty="0"/>
              <a:t>Might happen together with phase 1.</a:t>
            </a:r>
          </a:p>
          <a:p>
            <a:r>
              <a:rPr lang="en-GB" sz="1800" dirty="0"/>
              <a:t>Else, the group should discuss the cards they have chosen.</a:t>
            </a:r>
          </a:p>
          <a:p>
            <a:r>
              <a:rPr lang="en-GB" sz="1800" dirty="0"/>
              <a:t>They can add their own cards with info, issues or story on the play mat (but rarely happens)</a:t>
            </a:r>
          </a:p>
          <a:p>
            <a:r>
              <a:rPr lang="en-GB" sz="1800" dirty="0"/>
              <a:t>The challenge cards can be given to them to stimulate discussions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3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65FB0-338B-F918-E6D4-BAAF712A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658" y="501651"/>
            <a:ext cx="6031342" cy="1716255"/>
          </a:xfrm>
        </p:spPr>
        <p:txBody>
          <a:bodyPr anchor="b">
            <a:normAutofit/>
          </a:bodyPr>
          <a:lstStyle/>
          <a:p>
            <a:r>
              <a:rPr lang="en-GB" sz="4800" dirty="0"/>
              <a:t>Phase 3 Group view</a:t>
            </a:r>
            <a:br>
              <a:rPr lang="en-GB" sz="4800" dirty="0"/>
            </a:br>
            <a:r>
              <a:rPr lang="en-GB" sz="4800" dirty="0"/>
              <a:t>30 Minutes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410351B-DEF5-6C73-BADF-0BD3C28D2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r="21260" b="-7"/>
          <a:stretch/>
        </p:blipFill>
        <p:spPr>
          <a:xfrm>
            <a:off x="279143" y="299509"/>
            <a:ext cx="2456683" cy="2509006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D63249-5CE9-BAB5-1A9F-882E47802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8446" b="2"/>
          <a:stretch/>
        </p:blipFill>
        <p:spPr>
          <a:xfrm>
            <a:off x="3044085" y="299509"/>
            <a:ext cx="2456683" cy="250900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DB2D77D-5E77-967C-5C63-B3F484BA59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r="-1" b="15854"/>
          <a:stretch/>
        </p:blipFill>
        <p:spPr>
          <a:xfrm>
            <a:off x="279143" y="3108025"/>
            <a:ext cx="5221625" cy="34504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1E03-3F6F-6A7D-698E-AA7244F2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GB" sz="1800" dirty="0"/>
              <a:t>Give each group </a:t>
            </a:r>
          </a:p>
          <a:p>
            <a:pPr lvl="1"/>
            <a:r>
              <a:rPr lang="en-GB" sz="1800" dirty="0"/>
              <a:t>Cluster sheet</a:t>
            </a:r>
          </a:p>
          <a:p>
            <a:pPr lvl="1"/>
            <a:r>
              <a:rPr lang="en-GB" sz="1800" dirty="0"/>
              <a:t>Group view sheet</a:t>
            </a:r>
          </a:p>
          <a:p>
            <a:pPr lvl="1"/>
            <a:r>
              <a:rPr lang="en-GB" sz="1800" dirty="0"/>
              <a:t>Other people’s view (if they are unsure about what to write and talk about)</a:t>
            </a:r>
          </a:p>
          <a:p>
            <a:r>
              <a:rPr lang="en-GB" sz="2200" dirty="0"/>
              <a:t>The group can write down their group view and/or recommendations</a:t>
            </a:r>
          </a:p>
          <a:p>
            <a:r>
              <a:rPr lang="en-GB" sz="2200" dirty="0"/>
              <a:t>Alternatively they can tell it to the facilitator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8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70EB2-EAD9-A1B0-BF1D-90931B91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GB" sz="5400" dirty="0"/>
              <a:t>Post-game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table with papers and a computer&#10;&#10;Description automatically generated with low confidence">
            <a:extLst>
              <a:ext uri="{FF2B5EF4-FFF2-40B4-BE49-F238E27FC236}">
                <a16:creationId xmlns:a16="http://schemas.microsoft.com/office/drawing/2014/main" id="{3000CA11-E273-C4FF-DF82-B29B92FC4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8" b="-2"/>
          <a:stretch/>
        </p:blipFill>
        <p:spPr>
          <a:xfrm rot="5400000">
            <a:off x="-239536" y="818188"/>
            <a:ext cx="6258983" cy="5221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B9F3-51B0-F57A-1B09-547AB42C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/>
              <a:t>If possible please</a:t>
            </a:r>
          </a:p>
          <a:p>
            <a:r>
              <a:rPr lang="en-GB" sz="1800"/>
              <a:t>Take a picture of the playing mat with chosen cards</a:t>
            </a:r>
          </a:p>
          <a:p>
            <a:r>
              <a:rPr lang="en-GB" sz="1800"/>
              <a:t>Either </a:t>
            </a:r>
          </a:p>
          <a:p>
            <a:pPr lvl="1"/>
            <a:r>
              <a:rPr lang="en-GB" sz="1800"/>
              <a:t>Take </a:t>
            </a:r>
            <a:r>
              <a:rPr lang="en-GB" sz="1800" dirty="0"/>
              <a:t>a picture of the group view sheet </a:t>
            </a:r>
          </a:p>
          <a:p>
            <a:pPr lvl="1"/>
            <a:r>
              <a:rPr lang="en-GB" sz="1800" dirty="0"/>
              <a:t>Keep it to give to give it to us later</a:t>
            </a:r>
          </a:p>
          <a:p>
            <a:pPr lvl="1"/>
            <a:r>
              <a:rPr lang="en-GB" sz="1800" dirty="0"/>
              <a:t>Write up the group view </a:t>
            </a:r>
          </a:p>
        </p:txBody>
      </p:sp>
      <p:cxnSp>
        <p:nvCxnSpPr>
          <p:cNvPr id="31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C1BB0-5EA3-E59B-4C65-F8E68A42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2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your help!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5C4CFCAA-CF42-D25E-319B-55DEFC54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0106" y="1598246"/>
            <a:ext cx="4783504" cy="4783504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6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2B8E3-6E11-D641-0B59-F4EA9463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Set-up</a:t>
            </a:r>
            <a:b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Playing mat – one per player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ard">
            <a:extLst>
              <a:ext uri="{FF2B5EF4-FFF2-40B4-BE49-F238E27FC236}">
                <a16:creationId xmlns:a16="http://schemas.microsoft.com/office/drawing/2014/main" id="{81EE99A5-4C89-0EE4-9B51-4D269C5CE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26" y="2054470"/>
            <a:ext cx="5569864" cy="3871055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A5587-2A1A-DD42-F7D8-C026FF92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Set-up</a:t>
            </a:r>
            <a:br>
              <a:rPr lang="en-US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Information sheet one per player</a:t>
            </a:r>
          </a:p>
        </p:txBody>
      </p:sp>
      <p:sp>
        <p:nvSpPr>
          <p:cNvPr id="1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picture containing text, screenshot, font, number">
            <a:extLst>
              <a:ext uri="{FF2B5EF4-FFF2-40B4-BE49-F238E27FC236}">
                <a16:creationId xmlns:a16="http://schemas.microsoft.com/office/drawing/2014/main" id="{D3B0D12C-9D65-2028-DF9E-7BA60EC9F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26" y="2286349"/>
            <a:ext cx="5569864" cy="3407297"/>
          </a:xfrm>
          <a:prstGeom prst="rect">
            <a:avLst/>
          </a:prstGeom>
        </p:spPr>
      </p:pic>
      <p:sp>
        <p:nvSpPr>
          <p:cNvPr id="2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193C4-5B72-C144-E5C9-891C3B8D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GB" sz="5400"/>
              <a:t>Cards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creenshot, cartoon&#10;&#10;Description automatically generated">
            <a:extLst>
              <a:ext uri="{FF2B5EF4-FFF2-40B4-BE49-F238E27FC236}">
                <a16:creationId xmlns:a16="http://schemas.microsoft.com/office/drawing/2014/main" id="{7DCF14D8-77FF-A6B5-8817-C5BB2AA87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1020526"/>
            <a:ext cx="5221625" cy="481694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1806F1-F646-06F0-253A-991B1818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1800" dirty="0"/>
              <a:t>32 Info cards</a:t>
            </a:r>
          </a:p>
          <a:p>
            <a:r>
              <a:rPr lang="en-US" sz="1800" dirty="0"/>
              <a:t>32 Issue cards</a:t>
            </a:r>
          </a:p>
          <a:p>
            <a:r>
              <a:rPr lang="en-US" sz="1800" dirty="0"/>
              <a:t>16 Story cards</a:t>
            </a:r>
          </a:p>
          <a:p>
            <a:r>
              <a:rPr lang="en-US" sz="1800" dirty="0"/>
              <a:t>8 Challenge cards</a:t>
            </a:r>
          </a:p>
          <a:p>
            <a:r>
              <a:rPr lang="en-US" sz="1800" dirty="0"/>
              <a:t>8 Warning cards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6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5BABF-83CD-24E5-4258-3BF9C129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6700"/>
              <a:t>Card structure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F70E5D9-DADA-A4AC-D503-0EF43B4B0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19731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1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05378-DA52-5976-916F-2AB8E217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GB" sz="4600"/>
              <a:t>Set-up explain guidelines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nk card with black text&#10;&#10;Description automatically generated with low confidence">
            <a:extLst>
              <a:ext uri="{FF2B5EF4-FFF2-40B4-BE49-F238E27FC236}">
                <a16:creationId xmlns:a16="http://schemas.microsoft.com/office/drawing/2014/main" id="{CA28C9DA-81FE-91FF-6C2A-7307C2A7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9" y="299509"/>
            <a:ext cx="4509353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E2F5-FA85-5932-17DA-715E781CA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GB" sz="1800" dirty="0"/>
              <a:t>Explain the conversation guidelines that are also written on the play mat</a:t>
            </a:r>
          </a:p>
          <a:p>
            <a:r>
              <a:rPr lang="en-GB" sz="1800" dirty="0"/>
              <a:t>Give each player a warning card they can use if they feel someone is breaking the guidelines (e.g. talks too much).</a:t>
            </a:r>
          </a:p>
          <a:p>
            <a:r>
              <a:rPr lang="en-GB" sz="1800" dirty="0"/>
              <a:t>Tell them they can use the information sheet if there are any terms they don’t understand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0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A8DE8-5659-3EFB-A23D-2BA39C64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4500"/>
              <a:t>Phases of the conversation game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319CB2-D6FE-E32B-2F44-B2A401584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8476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54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54E35-08B9-E8B0-73F7-5C7C7C79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0" y="501651"/>
            <a:ext cx="5585945" cy="1716255"/>
          </a:xfrm>
        </p:spPr>
        <p:txBody>
          <a:bodyPr anchor="b">
            <a:normAutofit/>
          </a:bodyPr>
          <a:lstStyle/>
          <a:p>
            <a:r>
              <a:rPr lang="en-GB" sz="3800" dirty="0"/>
              <a:t>Phase 1A – Story cards</a:t>
            </a:r>
            <a:br>
              <a:rPr lang="en-GB" sz="3800" dirty="0"/>
            </a:br>
            <a:r>
              <a:rPr lang="en-GB" sz="3800" dirty="0"/>
              <a:t>Max 20 minutes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CE7E0090-F37C-018F-3371-0B1817927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20" y="299509"/>
            <a:ext cx="2331470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98CF-9096-670F-FDA5-31C76341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Story cards</a:t>
            </a:r>
          </a:p>
          <a:p>
            <a:r>
              <a:rPr lang="en-GB" sz="1800" dirty="0"/>
              <a:t>Distribute the story cards evenly to each player </a:t>
            </a:r>
          </a:p>
          <a:p>
            <a:r>
              <a:rPr lang="en-GB" sz="1800" dirty="0"/>
              <a:t>Spare cards can be laid in the middle</a:t>
            </a:r>
          </a:p>
          <a:p>
            <a:r>
              <a:rPr lang="en-GB" sz="1800" dirty="0"/>
              <a:t>Players should look at the frontpage and choose 1 story card to read in depth</a:t>
            </a:r>
          </a:p>
          <a:p>
            <a:r>
              <a:rPr lang="en-GB" sz="1800" dirty="0"/>
              <a:t>They can lay down and pick up cards from the middle</a:t>
            </a:r>
          </a:p>
          <a:p>
            <a:r>
              <a:rPr lang="en-GB" sz="1800" dirty="0"/>
              <a:t>Once everyone is finished they can tell about the story card they read</a:t>
            </a:r>
          </a:p>
          <a:p>
            <a:pPr marL="0" indent="0">
              <a:buNone/>
            </a:pPr>
            <a:endParaRPr lang="en-GB" sz="18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0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2C074-7CE2-C475-5B7E-1C316666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2" y="501651"/>
            <a:ext cx="5779909" cy="1716255"/>
          </a:xfrm>
        </p:spPr>
        <p:txBody>
          <a:bodyPr anchor="b">
            <a:normAutofit/>
          </a:bodyPr>
          <a:lstStyle/>
          <a:p>
            <a:r>
              <a:rPr lang="en-GB" sz="3800" dirty="0"/>
              <a:t>Phase 1B Info cards</a:t>
            </a:r>
            <a:br>
              <a:rPr lang="en-GB" sz="3800" dirty="0"/>
            </a:br>
            <a:r>
              <a:rPr lang="en-GB" sz="3800" dirty="0"/>
              <a:t>Max 20 minutes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912A035B-F06B-FCD1-8E39-B3CA0D65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106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F159-B91D-308B-1CB5-C3512B77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GB" sz="1800" dirty="0"/>
              <a:t>Distribute the info cards evenly to each player </a:t>
            </a:r>
          </a:p>
          <a:p>
            <a:r>
              <a:rPr lang="en-GB" sz="1800" dirty="0"/>
              <a:t>Spare cards can be laid in the middle</a:t>
            </a:r>
          </a:p>
          <a:p>
            <a:r>
              <a:rPr lang="en-GB" sz="1800" dirty="0"/>
              <a:t>Players should look at the frontpage and choose 2 Info cards to read in depth</a:t>
            </a:r>
          </a:p>
          <a:p>
            <a:r>
              <a:rPr lang="en-GB" sz="1800" dirty="0"/>
              <a:t>They can lay down and pick up cards from the middle</a:t>
            </a:r>
          </a:p>
          <a:p>
            <a:r>
              <a:rPr lang="en-GB" sz="1800" dirty="0"/>
              <a:t>Once everyone is finished they can tell about the info cards they read</a:t>
            </a:r>
          </a:p>
          <a:p>
            <a:pPr marL="0" indent="0">
              <a:buNone/>
            </a:pPr>
            <a:endParaRPr lang="en-GB" sz="1800" dirty="0"/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4216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Custom 8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981e6f-52f3-40ac-b3a5-7f76cc7539d2" xsi:nil="true"/>
    <lcf76f155ced4ddcb4097134ff3c332f xmlns="08ae39de-3828-4cc0-932a-325af8f568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C8EFA6C1EBFD4B936F0F2EBE1AA9C8" ma:contentTypeVersion="18" ma:contentTypeDescription="Create a new document." ma:contentTypeScope="" ma:versionID="62307e4d100dbc3f43e65822c29c7e98">
  <xsd:schema xmlns:xsd="http://www.w3.org/2001/XMLSchema" xmlns:xs="http://www.w3.org/2001/XMLSchema" xmlns:p="http://schemas.microsoft.com/office/2006/metadata/properties" xmlns:ns2="08ae39de-3828-4cc0-932a-325af8f56847" xmlns:ns3="b0981e6f-52f3-40ac-b3a5-7f76cc7539d2" targetNamespace="http://schemas.microsoft.com/office/2006/metadata/properties" ma:root="true" ma:fieldsID="59f282fb3d824a881aaa956c91a42585" ns2:_="" ns3:_="">
    <xsd:import namespace="08ae39de-3828-4cc0-932a-325af8f56847"/>
    <xsd:import namespace="b0981e6f-52f3-40ac-b3a5-7f76cc7539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e39de-3828-4cc0-932a-325af8f56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81e6f-52f3-40ac-b3a5-7f76cc7539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9fef9c-b668-4da6-8590-81b5de9e0a58}" ma:internalName="TaxCatchAll" ma:showField="CatchAllData" ma:web="b0981e6f-52f3-40ac-b3a5-7f76cc7539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FC1DC-2870-48C4-8646-DF0EF9B645B4}">
  <ds:schemaRefs>
    <ds:schemaRef ds:uri="http://schemas.microsoft.com/office/2006/metadata/properties"/>
    <ds:schemaRef ds:uri="http://schemas.microsoft.com/office/infopath/2007/PartnerControls"/>
    <ds:schemaRef ds:uri="92065e8e-ce6d-43c4-a378-6986ce7bcaac"/>
    <ds:schemaRef ds:uri="27a92ab6-054d-4ec7-8164-db739653297f"/>
  </ds:schemaRefs>
</ds:datastoreItem>
</file>

<file path=customXml/itemProps2.xml><?xml version="1.0" encoding="utf-8"?>
<ds:datastoreItem xmlns:ds="http://schemas.openxmlformats.org/officeDocument/2006/customXml" ds:itemID="{C96700C4-2D7B-49EF-AAE3-1143F6150C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5F6AC0-2D42-415E-82EC-9B5CF39A07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Univers</vt:lpstr>
      <vt:lpstr>GradientVTI</vt:lpstr>
      <vt:lpstr>CCUS Conversation game</vt:lpstr>
      <vt:lpstr>Set-up Playing mat – one per player</vt:lpstr>
      <vt:lpstr>Set-up Information sheet one per player</vt:lpstr>
      <vt:lpstr>Cards</vt:lpstr>
      <vt:lpstr>Card structure</vt:lpstr>
      <vt:lpstr>Set-up explain guidelines</vt:lpstr>
      <vt:lpstr>Phases of the conversation game</vt:lpstr>
      <vt:lpstr>Phase 1A – Story cards Max 20 minutes</vt:lpstr>
      <vt:lpstr>Phase 1B Info cards Max 20 minutes</vt:lpstr>
      <vt:lpstr>Phase 1C Info cards Max 20 minutes </vt:lpstr>
      <vt:lpstr>Phase 2 Discussion If separate – 30 minutes</vt:lpstr>
      <vt:lpstr>Phase 3 Group view 30 Minutes</vt:lpstr>
      <vt:lpstr>Post-game</vt:lpstr>
      <vt:lpstr>Thank you for your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CCUS Conversation game</dc:title>
  <dc:creator>Jacob Nielsen (abs)</dc:creator>
  <cp:lastModifiedBy>Jacob Nielsen</cp:lastModifiedBy>
  <cp:revision>1</cp:revision>
  <dcterms:created xsi:type="dcterms:W3CDTF">2023-05-24T18:12:14Z</dcterms:created>
  <dcterms:modified xsi:type="dcterms:W3CDTF">2024-08-30T10:58:39Z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0x010100E2C8EFA6C1EBFD4B936F0F2EBE1AA9C8</vt:lpwstr>
  </property>
  <property fmtid="{D5CDD505-2E9C-101B-9397-08002B2CF9AE}" pid="3" name="MediaServiceImageTags">
    <vt:lpwstr/>
  </property>
</Properties>
</file>